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8EA8-B7E1-4466-907D-7A561FDE717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5"/>
            <a:ext cx="3932237" cy="9384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Anheuser – Busch Breweries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1485677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BALDWINSVILLE, NY</a:t>
            </a:r>
          </a:p>
          <a:p>
            <a:r>
              <a:rPr lang="en-US" sz="2000" b="1" dirty="0" smtClean="0"/>
              <a:t>CARTERSVILLE, GA</a:t>
            </a:r>
          </a:p>
          <a:p>
            <a:r>
              <a:rPr lang="en-US" sz="2000" b="1" dirty="0" smtClean="0"/>
              <a:t>COLUMBUS., OH</a:t>
            </a:r>
          </a:p>
          <a:p>
            <a:r>
              <a:rPr lang="en-US" sz="2000" b="1" dirty="0" smtClean="0"/>
              <a:t>LOS ANGELES, CA</a:t>
            </a:r>
          </a:p>
          <a:p>
            <a:r>
              <a:rPr lang="en-US" sz="2000" b="1" dirty="0" smtClean="0"/>
              <a:t>NEWARK, NJ</a:t>
            </a:r>
          </a:p>
          <a:p>
            <a:r>
              <a:rPr lang="en-US" sz="2000" b="1" dirty="0" smtClean="0"/>
              <a:t>WILLIAMSBURG, VA</a:t>
            </a:r>
          </a:p>
          <a:p>
            <a:r>
              <a:rPr lang="en-US" sz="2000" b="1" dirty="0" smtClean="0"/>
              <a:t>FAIRFIELD, CA</a:t>
            </a:r>
          </a:p>
          <a:p>
            <a:r>
              <a:rPr lang="en-US" sz="2000" b="1" dirty="0" smtClean="0"/>
              <a:t>FORT COLLINS, CO</a:t>
            </a:r>
          </a:p>
          <a:p>
            <a:r>
              <a:rPr lang="en-US" sz="2000" b="1" dirty="0" smtClean="0"/>
              <a:t>HOUSTON, TX</a:t>
            </a:r>
          </a:p>
          <a:p>
            <a:r>
              <a:rPr lang="en-US" sz="2000" b="1" dirty="0" smtClean="0"/>
              <a:t>JACKSONVILLE, FL</a:t>
            </a:r>
          </a:p>
          <a:p>
            <a:r>
              <a:rPr lang="en-US" sz="2000" b="1" dirty="0" smtClean="0"/>
              <a:t>MERRIMACK, NH</a:t>
            </a:r>
          </a:p>
          <a:p>
            <a:r>
              <a:rPr lang="en-US" sz="2000" b="1" dirty="0" smtClean="0"/>
              <a:t>ST. LOUIS, MO 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11" name="4-Point Star 10"/>
          <p:cNvSpPr/>
          <p:nvPr/>
        </p:nvSpPr>
        <p:spPr>
          <a:xfrm>
            <a:off x="8139022" y="348113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7702016" y="5297265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7073367" y="353906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4577284" y="3420535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9972143" y="3848769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10935754" y="2717800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534996" y="3196738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9784289" y="4512734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10935755" y="2489201"/>
            <a:ext cx="409577" cy="38946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$ Beer Sales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Dallas, TX $8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Chicago, IL $7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Kansas City, KS $5.8 Million Per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Seattle, WA $5 Million Per Month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Houston, TX $4 Million Per Month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5063067"/>
            <a:ext cx="668866" cy="6688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6" y="3306234"/>
            <a:ext cx="668866" cy="6688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4609443"/>
            <a:ext cx="668866" cy="66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58" y="2777067"/>
            <a:ext cx="668866" cy="6688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25" y="1608667"/>
            <a:ext cx="668866" cy="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Higher ABV Brewers</a:t>
            </a:r>
            <a:br>
              <a:rPr lang="en-US" b="1" dirty="0" smtClean="0"/>
            </a:br>
            <a:r>
              <a:rPr lang="en-US" b="1" dirty="0" smtClean="0"/>
              <a:t>Concentration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Dallas, TX 34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Houston, TX 25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Chicago, IL 24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Kansas City, KS 14 Breweries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Seattle, WA 13 Breweries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2" name="Explosion 2 11"/>
          <p:cNvSpPr/>
          <p:nvPr/>
        </p:nvSpPr>
        <p:spPr>
          <a:xfrm>
            <a:off x="8387733" y="3259666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2 12"/>
          <p:cNvSpPr/>
          <p:nvPr/>
        </p:nvSpPr>
        <p:spPr>
          <a:xfrm>
            <a:off x="8387734" y="2760133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2 13"/>
          <p:cNvSpPr/>
          <p:nvPr/>
        </p:nvSpPr>
        <p:spPr>
          <a:xfrm>
            <a:off x="4756678" y="1862667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2 14"/>
          <p:cNvSpPr/>
          <p:nvPr/>
        </p:nvSpPr>
        <p:spPr>
          <a:xfrm>
            <a:off x="7520957" y="4673600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7537890" y="5096933"/>
            <a:ext cx="460377" cy="49106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Profit Margin?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6" y="1299410"/>
            <a:ext cx="7603956" cy="4864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5063067"/>
            <a:ext cx="668866" cy="6688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6" y="3306234"/>
            <a:ext cx="668866" cy="6688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91" y="4609443"/>
            <a:ext cx="668866" cy="66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58" y="2777067"/>
            <a:ext cx="668866" cy="6688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25" y="1608667"/>
            <a:ext cx="668866" cy="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946"/>
            <a:ext cx="3932237" cy="773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Profit Margin?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1" y="134853"/>
            <a:ext cx="2343150" cy="6953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586" y="1451810"/>
            <a:ext cx="5069947" cy="21888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Top Brewery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6" y="1623441"/>
            <a:ext cx="7106551" cy="46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Anheuser – Busch Breweries</vt:lpstr>
      <vt:lpstr>$ Beer Sales</vt:lpstr>
      <vt:lpstr>Higher ABV Brewers Concentration</vt:lpstr>
      <vt:lpstr>Profit Margin?</vt:lpstr>
      <vt:lpstr>Profit Margin?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</dc:title>
  <dc:creator>Schwan (US), Mel E</dc:creator>
  <cp:lastModifiedBy>Schwan (US), Mel E</cp:lastModifiedBy>
  <cp:revision>8</cp:revision>
  <dcterms:created xsi:type="dcterms:W3CDTF">2019-06-20T23:30:36Z</dcterms:created>
  <dcterms:modified xsi:type="dcterms:W3CDTF">2019-06-21T02:58:30Z</dcterms:modified>
</cp:coreProperties>
</file>