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b0ff51c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44a506f0.jp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2e6a99c5.jp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58956c51.jp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39fa6746.jp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66924266.jp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c456b26.jp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217d9215.jp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3b01b1e0.jpg"/><Relationship Id="rId3" Type="http://schemas.openxmlformats.org/officeDocument/2006/relationships/image" Target="../media/file104f26c450763.jpg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27e82c1d.jp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7ba83862.jp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610de95a.jp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5853457d.jp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4f242f73ed8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Holmes </a:t>
            </a:r>
            <a:r>
              <a:rPr lang="en-US" dirty="0" smtClean="0">
                <a:solidFill>
                  <a:schemeClr val="bg1"/>
                </a:solidFill>
              </a:rPr>
              <a:t>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>bjholmes</cp:lastModifiedBy>
  <cp:revision>8</cp:revision>
  <dcterms:created xsi:type="dcterms:W3CDTF">2019-05-09T20:07:45Z</dcterms:created>
  <dcterms:modified xsi:type="dcterms:W3CDTF">2019-06-29T14:26:50Z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