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Default Extension="gif" ContentType="image/gif"/>
  <Default Extension="bmp" ContentType="image/bmp"/>
  <Default Extension="emf" ContentType="image/x-emf"/>
  <Default Extension="wmf" ContentType="image/x-wm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"/>
  </p:notesMasterIdLst>
  <p:sldIdLst xmlns:a="http://schemas.openxmlformats.org/drawingml/2006/main" xmlns:r="http://schemas.openxmlformats.org/officeDocument/2006/relationships" xmlns:p="http://schemas.openxmlformats.org/presentationml/2006/main">
    <p:sldId id="25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88" autoAdjust="0"/>
    <p:restoredTop sz="94660"/>
  </p:normalViewPr>
  <p:slideViewPr>
    <p:cSldViewPr snapToGrid="0">
      <p:cViewPr varScale="1">
        <p:scale>
          <a:sx n="89" d="100"/>
          <a:sy n="89" d="100"/>
        </p:scale>
        <p:origin x="5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7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508A23-BA29-400C-9A64-F0BBD1311B2B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6BC061-0F1E-4D4B-98AC-0122290462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1163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B6F7304-E4A9-4187-90F1-6D76B4DF1FCA}" type="datetime1">
              <a:rPr lang="en-US" smtClean="0"/>
              <a:t>6/23/2019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99840" y="6356350"/>
            <a:ext cx="463296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Copyright Holmes &amp; Schwan Production 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26DC08F-7FCD-4B1A-BFE1-84C15314FD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9399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ED4E67B-AF29-4467-82F2-79684EBC56BD}" type="datetime1">
              <a:rPr lang="en-US" smtClean="0"/>
              <a:t>6/23/2019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05200" y="6356350"/>
            <a:ext cx="46482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Copyright Holmes &amp; Schwan Production 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26DC08F-7FCD-4B1A-BFE1-84C15314F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8330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EB2AA3-A6E8-43D9-8DC2-EEE51F82A6BD}" type="datetime1">
              <a:rPr lang="en-US" smtClean="0"/>
              <a:t>6/23/2019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03600" y="6356350"/>
            <a:ext cx="4749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Copyright Holmes &amp; Schwan Production 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26DC08F-7FCD-4B1A-BFE1-84C15314F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5504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BACCF1C-A623-401A-9860-885378D359B8}" type="datetime1">
              <a:rPr lang="en-US" smtClean="0"/>
              <a:t>6/23/2019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61360" y="6356350"/>
            <a:ext cx="489204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Copyright Holmes &amp; Schwan Production 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26DC08F-7FCD-4B1A-BFE1-84C15314F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3913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7302A25-D1F1-4AF6-B722-862A4B9F0E31}" type="datetime1">
              <a:rPr lang="en-US" smtClean="0"/>
              <a:t>6/23/2019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69360" y="6356350"/>
            <a:ext cx="458216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Copyright Holmes &amp; Schwan Production 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26DC08F-7FCD-4B1A-BFE1-84C15314F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6452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6E8CA4B-6880-44FE-88B3-152890D90C04}" type="datetime1">
              <a:rPr lang="en-US" smtClean="0"/>
              <a:t>6/23/2019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81400" y="6356350"/>
            <a:ext cx="45720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Copyright Holmes &amp; Schwan Production 2019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26DC08F-7FCD-4B1A-BFE1-84C15314F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1231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04E1F63-2D52-4433-BEFE-B774F9498614}" type="datetime1">
              <a:rPr lang="en-US" smtClean="0"/>
              <a:t>6/23/2019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581400" y="6356350"/>
            <a:ext cx="45720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Copyright Holmes &amp; Schwan Production 2019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26DC08F-7FCD-4B1A-BFE1-84C15314F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8655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B132E7-7308-4C3C-912F-93B36333FEBA}" type="datetime1">
              <a:rPr lang="en-US" smtClean="0"/>
              <a:t>6/23/2019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464560" y="6356350"/>
            <a:ext cx="468884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Copyright Holmes &amp; Schwan Production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26DC08F-7FCD-4B1A-BFE1-84C15314F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1654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B953AE2-24A1-4144-B25A-BAC15DAD067D}" type="datetime1">
              <a:rPr lang="en-US" smtClean="0"/>
              <a:t>6/23/2019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581400" y="6356350"/>
            <a:ext cx="45720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Copyright Holmes &amp; Schwan Production 2019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26DC08F-7FCD-4B1A-BFE1-84C15314F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6465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8A6AB6-1B72-4217-8D16-342145D5DC65}" type="datetime1">
              <a:rPr lang="en-US" smtClean="0"/>
              <a:t>6/23/2019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2320" y="6356350"/>
            <a:ext cx="4487228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Copyright Holmes &amp; Schwan Production 2019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26DC08F-7FCD-4B1A-BFE1-84C15314F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3725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B8470A5-6A8F-494C-AB6E-EEBF6BE17C0D}" type="datetime1">
              <a:rPr lang="en-US" smtClean="0"/>
              <a:t>6/23/2019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81400" y="6356350"/>
            <a:ext cx="45720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Copyright Holmes &amp; Schwan Production 2019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26DC08F-7FCD-4B1A-BFE1-84C15314F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122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18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9465" y="185738"/>
            <a:ext cx="2343150" cy="695325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397B62-CC0F-458E-9867-33E275FCF738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Copyright Holmes &amp; Schwan 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8A3C85-AF64-45FD-850F-EB2A1D040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5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First 5 Brew States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/>
              <a:t>A footer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/>
              <a:t>2019-06-24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/>
              <a:t>slide 1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6" name=""/>
          <p:cNvGraphicFramePr>
            <a:graphicFrameLocks noGrp="true"/>
          </p:cNvGraphicFramePr>
          <p:nvPr/>
        </p:nvGraphicFramePr>
        <p:xfrm rot="0">
          <a:off x="838200" y="1825625"/>
          <a:ext cx="10515600" cy="4351338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5257800"/>
                <a:gridCol w="5257800"/>
              </a:tblGrid>
              <a:tr h="621619">
                <a:tc>
                  <a:txBody>
                    <a:bodyPr/>
                    <a:lstStyle/>
                    <a:p>
                      <a:r>
                        <a:t>State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Number_of_breweries</a:t>
                      </a:r>
                    </a:p>
                  </a:txBody>
                </a:tc>
              </a:tr>
              <a:tr h="621619">
                <a:tc>
                  <a:txBody>
                    <a:bodyPr/>
                    <a:lstStyle/>
                    <a:p>
                      <a:r>
                        <a:t>CO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47</a:t>
                      </a:r>
                    </a:p>
                  </a:txBody>
                </a:tc>
              </a:tr>
              <a:tr h="621619">
                <a:tc>
                  <a:txBody>
                    <a:bodyPr/>
                    <a:lstStyle/>
                    <a:p>
                      <a:r>
                        <a:t>CA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39</a:t>
                      </a:r>
                    </a:p>
                  </a:txBody>
                </a:tc>
              </a:tr>
              <a:tr h="621619">
                <a:tc>
                  <a:txBody>
                    <a:bodyPr/>
                    <a:lstStyle/>
                    <a:p>
                      <a:r>
                        <a:t>MI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32</a:t>
                      </a:r>
                    </a:p>
                  </a:txBody>
                </a:tc>
              </a:tr>
              <a:tr h="621619">
                <a:tc>
                  <a:txBody>
                    <a:bodyPr/>
                    <a:lstStyle/>
                    <a:p>
                      <a:r>
                        <a:t>OR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29</a:t>
                      </a:r>
                    </a:p>
                  </a:txBody>
                </a:tc>
              </a:tr>
              <a:tr h="621619">
                <a:tc>
                  <a:txBody>
                    <a:bodyPr/>
                    <a:lstStyle/>
                    <a:p>
                      <a:r>
                        <a:t>TX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28</a:t>
                      </a:r>
                    </a:p>
                  </a:txBody>
                </a:tc>
              </a:tr>
              <a:tr h="621619">
                <a:tc>
                  <a:txBody>
                    <a:bodyPr/>
                    <a:lstStyle/>
                    <a:p>
                      <a:r>
                        <a:t>PA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25</a:t>
                      </a:r>
                    </a:p>
                  </a:txBody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143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 Theme</vt:lpstr>
    </vt:vector>
  </TitlesOfParts>
  <Company>The Boeing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Breweries</dc:title>
  <dc:creator>Schwan (US), Mel E</dc:creator>
  <cp:lastModifiedBy>bjholmes</cp:lastModifiedBy>
  <cp:revision>13</cp:revision>
  <dcterms:created xsi:type="dcterms:W3CDTF">2019-06-20T23:30:36Z</dcterms:created>
  <dcterms:modified xsi:type="dcterms:W3CDTF">2019-06-24T21:51:26Z</dcterms:modified>
</cp:coreProperties>
</file>