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65" r:id="rId8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3" d="100"/>
          <a:sy n="113" d="100"/>
        </p:scale>
        <p:origin x="44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59f266d6.jp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6032163c.jp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2854614f.jp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7edf2e54.jp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5f937dd6.jp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3fc1360b.jp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2be83e74.jp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5f356987.jp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72ed4f4a.jpg"/><Relationship Id="rId3" Type="http://schemas.openxmlformats.org/officeDocument/2006/relationships/image" Target="../media/file31586b0a1379.jpg"/></Relationships>
</file>

<file path=ppt/slides/_rels/slide2.xml.rels><?xml version="1.0" encoding="UTF-8" standalone="yes"?>
<Relationships 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7eb6d1.jpg"/></Relationships>
</file>

<file path=ppt/slides/_rels/slide2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5f0e37ab.jpg"/></Relationships>
</file>

<file path=ppt/slides/_rels/slide2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b274681.jpg"/></Relationships>
</file>

<file path=ppt/slides/_rels/slide2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2243466b.jpg"/></Relationships>
</file>

<file path=ppt/slides/_rels/slide2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31582c1e42fb.jp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Blake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Brewers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1828800" y="457200"/>
            <a:ext cx="7315200" cy="914400"/>
          </a:xfrm>
        </p:spPr>
        <p:txBody>
          <a:bodyPr/>
          <a:lstStyle/>
          <a:p>
            <a:r>
              <a:rPr/>
              <a:t>Highest ABV &amp; IBU by State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914400" y="2743200"/>
            <a:ext cx="10972800" cy="914400"/>
          </a:xfrm>
        </p:spPr>
        <p:txBody>
          <a:bodyPr/>
          <a:lstStyle/>
          <a:p>
            <a:r>
              <a:rPr/>
              <a:t>State with the most ABV beers is  CO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 rot="-0">
            <a:off x="914400" y="4572000"/>
            <a:ext cx="10972800" cy="914400"/>
          </a:xfrm>
        </p:spPr>
        <p:txBody>
          <a:bodyPr/>
          <a:lstStyle/>
          <a:p>
            <a:r>
              <a:rPr/>
              <a:t>State with the most IBU beers is  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=""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=""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Pub Beer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 Barrel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Devil's Cup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Rise of the 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Sinister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Double / Imperial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Sex and Candy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Black Exodus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Oatmeal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Rocky Mountain Oyster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Belgorado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Belgian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B3K Black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Schwarzbier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Silverback Pale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 (2009)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 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2019-06-26T23:19:37Z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