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9"/>
  </p:notesMasterIdLst>
  <p:sldIdLst>
    <p:sldId id="257" r:id="rId5"/>
    <p:sldId id="258" r:id="rId6"/>
    <p:sldId id="275" r:id="rId7"/>
    <p:sldId id="26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4" autoAdjust="0"/>
  </p:normalViewPr>
  <p:slideViewPr>
    <p:cSldViewPr snapToGrid="0">
      <p:cViewPr varScale="1">
        <p:scale>
          <a:sx n="111" d="100"/>
          <a:sy n="111" d="100"/>
        </p:scale>
        <p:origin x="5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</a:t>
            </a:r>
            <a:r>
              <a:rPr lang="en-US" baseline="0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xmlns="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xmlns="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xmlns="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xmlns="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xmlns="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xmlns="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xmlns="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xmlns="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xmlns="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76D43D-0DDD-4BAD-8213-BDBF75C3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xmlns="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xmlns="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Blake 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xmlns="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136CB0-4ED9-43FA-81D5-6D322579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Standard Deviation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High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Ratings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Standard Deviation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High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Ratings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States Brewers Ratings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0" y="457200"/>
            <a:ext cx="9144000" cy="914400"/>
          </a:xfrm>
        </p:spPr>
        <p:txBody>
          <a:bodyPr/>
          <a:lstStyle/>
          <a:p>
            <a:r>
              <a:rPr/>
              <a:t>States with High Median ABV and IBU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828800" y="457200"/>
            <a:ext cx="7315200" cy="914400"/>
          </a:xfrm>
        </p:spPr>
        <p:txBody>
          <a:bodyPr/>
          <a:lstStyle/>
          <a:p>
            <a:r>
              <a:rPr/>
              <a:t>Highest ABV &amp; IBU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914400" y="2743200"/>
            <a:ext cx="10972800" cy="914400"/>
          </a:xfrm>
        </p:spPr>
        <p:txBody>
          <a:bodyPr/>
          <a:lstStyle/>
          <a:p>
            <a:r>
              <a:rPr/>
              <a:t>State with the most ABV beers is  CO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914400" y="4572000"/>
            <a:ext cx="10972800" cy="914400"/>
          </a:xfrm>
        </p:spPr>
        <p:txBody>
          <a:bodyPr/>
          <a:lstStyle/>
          <a:p>
            <a:r>
              <a:rPr/>
              <a:t>State with the most IBU beers is  CO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ABV Top and Bottom by States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28800"/>
            <a:ext cx="4572000" cy="4114800"/>
          </a:xfrm>
          <a:prstGeom prst="rect">
            <a:avLst/>
          </a:prstGeom>
        </p:spPr>
      </p:pic>
      <p:pic>
        <p:nvPicPr>
          <p:cNvPr id="4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1828800"/>
            <a:ext cx="4572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xmlns="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D509E5E-F68C-4F2B-8EC7-432595860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3FC51DE-D10A-4DE8-A7E3-22FA2E4FC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xmlns="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Alcohol by Volume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Bitterness by Volume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and Opportunities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xmlns="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25444F-B85F-42E8-9E0A-A625CA1FD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Most Breweries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Least Breweries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WV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7315200" cy="914400"/>
          </a:xfrm>
        </p:spPr>
        <p:txBody>
          <a:bodyPr/>
          <a:lstStyle/>
          <a:p>
            <a:r>
              <a:rPr/>
              <a:t>First Breweries Combined Beer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3693"/>
              </p:ext>
            </p:extLst>
          </p:nvPr>
        </p:nvGraphicFramePr>
        <p:xfrm>
          <a:off x="418288" y="914400"/>
          <a:ext cx="11225724" cy="5690679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35477"/>
                <a:gridCol w="935477"/>
                <a:gridCol w="935477"/>
                <a:gridCol w="935477"/>
                <a:gridCol w="935477"/>
                <a:gridCol w="935477"/>
                <a:gridCol w="935477"/>
                <a:gridCol w="935477"/>
                <a:gridCol w="935477"/>
                <a:gridCol w="935477"/>
                <a:gridCol w="935477"/>
                <a:gridCol w="935477"/>
              </a:tblGrid>
              <a:tr h="552493">
                <a:tc>
                  <a:txBody>
                    <a:bodyPr/>
                    <a:lstStyle/>
                    <a:p>
                      <a:r>
                        <a:rPr sz="1200"/>
                        <a:t>Beer_name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Beer_ID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Brewery_id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Brewery_name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ABV_rating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IBU_rating</a:t>
                      </a:r>
                    </a:p>
                  </a:txBody>
                  <a:tcPr/>
                </a:tc>
              </a:tr>
              <a:tr h="1049737">
                <a:tc>
                  <a:txBody>
                    <a:bodyPr/>
                    <a:lstStyle/>
                    <a:p>
                      <a:r>
                        <a:rPr sz="1200"/>
                        <a:t>Pub 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American Pale Lager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 Barrel Brewing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</a:t>
                      </a:r>
                    </a:p>
                  </a:txBody>
                  <a:tcPr/>
                </a:tc>
              </a:tr>
              <a:tr h="883989">
                <a:tc>
                  <a:txBody>
                    <a:bodyPr/>
                    <a:lstStyle/>
                    <a:p>
                      <a:r>
                        <a:rPr sz="1200"/>
                        <a:t>Devil's Cup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American Pale Ale (APA)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</a:t>
                      </a:r>
                    </a:p>
                  </a:txBody>
                  <a:tcPr/>
                </a:tc>
              </a:tr>
              <a:tr h="718241">
                <a:tc>
                  <a:txBody>
                    <a:bodyPr/>
                    <a:lstStyle/>
                    <a:p>
                      <a:r>
                        <a:rPr sz="1200"/>
                        <a:t>Rise of the Phoenix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</a:t>
                      </a:r>
                    </a:p>
                  </a:txBody>
                  <a:tcPr/>
                </a:tc>
              </a:tr>
              <a:tr h="1049737">
                <a:tc>
                  <a:txBody>
                    <a:bodyPr/>
                    <a:lstStyle/>
                    <a:p>
                      <a:r>
                        <a:rPr sz="1200"/>
                        <a:t>Sinister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American Double / Imperial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</a:t>
                      </a:r>
                    </a:p>
                  </a:txBody>
                  <a:tcPr/>
                </a:tc>
              </a:tr>
              <a:tr h="718241">
                <a:tc>
                  <a:txBody>
                    <a:bodyPr/>
                    <a:lstStyle/>
                    <a:p>
                      <a:r>
                        <a:rPr sz="1200"/>
                        <a:t>Sex and Candy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</a:t>
                      </a:r>
                    </a:p>
                  </a:txBody>
                  <a:tcPr/>
                </a:tc>
              </a:tr>
              <a:tr h="718241">
                <a:tc>
                  <a:txBody>
                    <a:bodyPr/>
                    <a:lstStyle/>
                    <a:p>
                      <a:r>
                        <a:rPr sz="1200"/>
                        <a:t>Black 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Oatmeal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NA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7315200" cy="914400"/>
          </a:xfrm>
        </p:spPr>
        <p:txBody>
          <a:bodyPr/>
          <a:lstStyle/>
          <a:p>
            <a:r>
              <a:rPr/>
              <a:t>Last Breweries Combined Beer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52341"/>
              </p:ext>
            </p:extLst>
          </p:nvPr>
        </p:nvGraphicFramePr>
        <p:xfrm>
          <a:off x="457200" y="914400"/>
          <a:ext cx="10972800" cy="534048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30684">
                <a:tc>
                  <a:txBody>
                    <a:bodyPr/>
                    <a:lstStyle/>
                    <a:p>
                      <a:r>
                        <a:rPr sz="1100" dirty="0" err="1"/>
                        <a:t>Beer_name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 err="1"/>
                        <a:t>Beer_ID</a:t>
                      </a:r>
                      <a:endParaRPr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Brewery_id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Brewery_name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ABV_rating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IBU_rating</a:t>
                      </a:r>
                    </a:p>
                  </a:txBody>
                  <a:tcPr/>
                </a:tc>
              </a:tr>
              <a:tr h="818300">
                <a:tc>
                  <a:txBody>
                    <a:bodyPr/>
                    <a:lstStyle/>
                    <a:p>
                      <a:r>
                        <a:rPr sz="1100"/>
                        <a:t>Rocky Mountain Oyster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American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Wynkoop Brewing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NA</a:t>
                      </a:r>
                    </a:p>
                  </a:txBody>
                  <a:tcPr/>
                </a:tc>
              </a:tr>
              <a:tr h="818300">
                <a:tc>
                  <a:txBody>
                    <a:bodyPr/>
                    <a:lstStyle/>
                    <a:p>
                      <a:r>
                        <a:rPr sz="1100"/>
                        <a:t>Belgorado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Belgian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Wynkoop Brewing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medium</a:t>
                      </a:r>
                    </a:p>
                  </a:txBody>
                  <a:tcPr/>
                </a:tc>
              </a:tr>
              <a:tr h="818300">
                <a:tc>
                  <a:txBody>
                    <a:bodyPr/>
                    <a:lstStyle/>
                    <a:p>
                      <a:r>
                        <a:rPr sz="1100"/>
                        <a:t>Rail Yard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American Amber / Red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Wynkoop Brewing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NA</a:t>
                      </a:r>
                    </a:p>
                  </a:txBody>
                  <a:tcPr/>
                </a:tc>
              </a:tr>
              <a:tr h="818300">
                <a:tc>
                  <a:txBody>
                    <a:bodyPr/>
                    <a:lstStyle/>
                    <a:p>
                      <a:r>
                        <a:rPr sz="1100"/>
                        <a:t>B3K Black Lager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Schwarzbier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Wynkoop Brewing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NA</a:t>
                      </a:r>
                    </a:p>
                  </a:txBody>
                  <a:tcPr/>
                </a:tc>
              </a:tr>
              <a:tr h="818300">
                <a:tc>
                  <a:txBody>
                    <a:bodyPr/>
                    <a:lstStyle/>
                    <a:p>
                      <a:r>
                        <a:rPr sz="1100"/>
                        <a:t>Silverback Pale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American Pale Ale (APA)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Wynkoop Brewing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medium</a:t>
                      </a:r>
                    </a:p>
                  </a:txBody>
                  <a:tcPr/>
                </a:tc>
              </a:tr>
              <a:tr h="818300">
                <a:tc>
                  <a:txBody>
                    <a:bodyPr/>
                    <a:lstStyle/>
                    <a:p>
                      <a:r>
                        <a:rPr sz="1100"/>
                        <a:t>Rail Yard Ale (2009)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 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American Amber / Red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Wynkoop Brewing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NA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00400" y="457200"/>
            <a:ext cx="7315200" cy="914400"/>
          </a:xfrm>
        </p:spPr>
        <p:txBody>
          <a:bodyPr/>
          <a:lstStyle/>
          <a:p>
            <a:r>
              <a:rPr/>
              <a:t>What Data Was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2286000" y="2743200"/>
            <a:ext cx="10972800" cy="914400"/>
          </a:xfrm>
        </p:spPr>
        <p:txBody>
          <a:bodyPr/>
          <a:lstStyle/>
          <a:p>
            <a:r>
              <a:rPr/>
              <a:t>  ABV &gt; 2.57%   IBU &gt; 41.7%   Style &gt; 0.21%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508</Words>
  <Application>Microsoft Office PowerPoint</Application>
  <PresentationFormat>Widescreen</PresentationFormat>
  <Paragraphs>237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healthcare OFFICE solution</dc:title>
  <dc:creator/>
  <cp:lastModifiedBy/>
  <cp:revision>8</cp:revision>
  <dcterms:created xsi:type="dcterms:W3CDTF">2019-05-09T20:07:45Z</dcterms:created>
  <dcterms:modified xsi:type="dcterms:W3CDTF">2019-06-28T01:14:29Z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