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12.01.2019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469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12.01.2019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614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12.01.2019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778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12.01.2019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835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12.01.2019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855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12.01.2019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534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12.01.2019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790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12.01.2019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6784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12.01.2019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740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12.01.2019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307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12.01.2019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841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BBEC5-3F23-4366-AEEC-A4ED1C6FF854}" type="datetimeFigureOut">
              <a:rPr lang="pl-PL" smtClean="0"/>
              <a:t>12.01.2019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407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Accommodation Announcements</a:t>
            </a:r>
            <a:br>
              <a:rPr lang="pl-PL" dirty="0" smtClean="0"/>
            </a:br>
            <a:r>
              <a:rPr lang="pl-PL" dirty="0" smtClean="0"/>
              <a:t>Projekt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Rezerwowanie noclegów jeszcze nie było takie proste.</a:t>
            </a:r>
            <a:endParaRPr lang="pl-PL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394602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l-PL" sz="1200" i="1" dirty="0"/>
              <a:t>Autorzy:</a:t>
            </a:r>
          </a:p>
          <a:p>
            <a:pPr algn="r"/>
            <a:r>
              <a:rPr lang="pl-PL" sz="1200" i="1" dirty="0"/>
              <a:t>Jarosław Słabik</a:t>
            </a:r>
          </a:p>
          <a:p>
            <a:pPr algn="r"/>
            <a:r>
              <a:rPr lang="pl-PL" sz="1200" i="1" dirty="0"/>
              <a:t>Bartek Dębkowski</a:t>
            </a:r>
          </a:p>
          <a:p>
            <a:pPr algn="r"/>
            <a:r>
              <a:rPr lang="pl-PL" sz="1200" i="1" dirty="0"/>
              <a:t>Jan Woroniecki</a:t>
            </a:r>
          </a:p>
          <a:p>
            <a:pPr algn="r"/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3501191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Dziękujemy za uwagę.</a:t>
            </a:r>
            <a:endParaRPr lang="pl-P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smtClean="0"/>
              <a:t>Pytania?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4108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Spis treści: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 smtClean="0"/>
              <a:t>Wstęp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Profil potencialnego klienta serwisu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Główne funkcjonalności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Architektóra i użyte technologie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Możliwości </a:t>
            </a:r>
            <a:r>
              <a:rPr lang="pl-PL" dirty="0" smtClean="0"/>
              <a:t>rozwoju</a:t>
            </a:r>
          </a:p>
        </p:txBody>
      </p:sp>
    </p:spTree>
    <p:extLst>
      <p:ext uri="{BB962C8B-B14F-4D97-AF65-F5344CB8AC3E}">
        <p14:creationId xmlns:p14="http://schemas.microsoft.com/office/powerpoint/2010/main" val="863505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Wstęp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	Wyobraźmy sobie taką sytuację. Potrzebujemy wyjechać do innego miasta bo na przykład mamy ważne spotkanie biznesowe lub po prostu jedziemy wypocząć. Rezerwujemy nocleg, wyjeżdżamy i … i nasze mieszkanie stoi nieużytkowane przez cały czas naszego wyjazdu. Jest to bardzo nieekonomiczne dla naszego portfela. 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Po kilku długotrwałych nieobecnościach w mieszkaniu z powodów wyjazdów, narodził się pomysł. </a:t>
            </a:r>
            <a:r>
              <a:rPr lang="pl-PL" dirty="0" smtClean="0"/>
              <a:t>A gdyby tak istniała możliwość wynajęcia naszego mieszkania podczas naszej nieobecności? Moglibyśmy dużo zaoszczędzić.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07531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Profil potencialnego klienta serwisu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	Projekt </a:t>
            </a:r>
            <a:r>
              <a:rPr lang="pl-PL" dirty="0" smtClean="0"/>
              <a:t>kierowany </a:t>
            </a:r>
            <a:r>
              <a:rPr lang="pl-PL" dirty="0" smtClean="0"/>
              <a:t>jest zarówno dla </a:t>
            </a:r>
            <a:r>
              <a:rPr lang="pl-PL" dirty="0" smtClean="0"/>
              <a:t>przedsiębiorców </a:t>
            </a:r>
            <a:r>
              <a:rPr lang="pl-PL" dirty="0" smtClean="0"/>
              <a:t>jak i </a:t>
            </a:r>
            <a:r>
              <a:rPr lang="pl-PL" dirty="0" smtClean="0"/>
              <a:t>dla zwykłych </a:t>
            </a:r>
            <a:r>
              <a:rPr lang="pl-PL" dirty="0" smtClean="0"/>
              <a:t>ludzi, którzy chcą wynajmować i/lub udostępniać mieszkania na wynajem.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817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pl-PL" dirty="0"/>
              <a:t>Główne funkcjonalności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Logowanie</a:t>
            </a:r>
          </a:p>
          <a:p>
            <a:pPr marL="0" indent="0">
              <a:buNone/>
            </a:pPr>
            <a:r>
              <a:rPr lang="pl-PL" dirty="0" smtClean="0"/>
              <a:t>Rejestracja</a:t>
            </a:r>
          </a:p>
          <a:p>
            <a:pPr marL="0" indent="0">
              <a:buNone/>
            </a:pPr>
            <a:r>
              <a:rPr lang="pl-PL" dirty="0" smtClean="0"/>
              <a:t>Potwierdzanie rejestracji przez Administratora</a:t>
            </a:r>
          </a:p>
          <a:p>
            <a:pPr marL="0" indent="0">
              <a:buNone/>
            </a:pPr>
            <a:r>
              <a:rPr lang="pl-PL" dirty="0" smtClean="0"/>
              <a:t>Dodawanie nowych ofert noclegów</a:t>
            </a:r>
          </a:p>
          <a:p>
            <a:pPr marL="0" indent="0">
              <a:buNone/>
            </a:pPr>
            <a:r>
              <a:rPr lang="pl-PL" dirty="0"/>
              <a:t>Potwierdzanie ofert </a:t>
            </a:r>
            <a:r>
              <a:rPr lang="pl-PL" dirty="0" smtClean="0"/>
              <a:t>przez Administratora</a:t>
            </a:r>
          </a:p>
          <a:p>
            <a:pPr marL="0" indent="0">
              <a:buNone/>
            </a:pPr>
            <a:r>
              <a:rPr lang="pl-PL" dirty="0" smtClean="0"/>
              <a:t>Rezerwacja ofert</a:t>
            </a:r>
          </a:p>
          <a:p>
            <a:pPr marL="0" indent="0">
              <a:buNone/>
            </a:pPr>
            <a:r>
              <a:rPr lang="pl-PL" dirty="0" smtClean="0"/>
              <a:t>Potwierdzanie rezerwacji po przez płatność</a:t>
            </a:r>
          </a:p>
          <a:p>
            <a:pPr marL="0" indent="0">
              <a:buNone/>
            </a:pPr>
            <a:r>
              <a:rPr lang="pl-PL" dirty="0" smtClean="0"/>
              <a:t>Anulowanie rezerwacji po przez anulowanie płatności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33895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Architektóra i użyte technologie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dirty="0" smtClean="0"/>
              <a:t>	Projekt opiera się na scentralizowanej relacyjnej bazy danych MySQL która zawiera całą logikę wraz z danymi. Baza danych została wyposażona w szereg interfejsów pod postacią: procedur, funkcji i widoków.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Obok bazy danych, na tej samej maszynie fizycznej znajduje się WebService który został napisany w PHP 7 z zastosowaniem frameworku Symfony 4. 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Została użyta architektura klient-serwer. Wspomniana wyżej maszyna fizyczna to serwer natomiast klientem jest przeglądarka internetowa. </a:t>
            </a:r>
          </a:p>
          <a:p>
            <a:pPr marL="0" indent="0">
              <a:buNone/>
            </a:pPr>
            <a:r>
              <a:rPr lang="pl-PL" dirty="0" smtClean="0"/>
              <a:t>	Od strony klienta działa strona internetowa napisana w HTML5 z użyciem JS i CSS3.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19077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Architektóra i użyte </a:t>
            </a:r>
            <a:r>
              <a:rPr lang="pl-PL" dirty="0" smtClean="0"/>
              <a:t>technologie c.d.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093" y="1250089"/>
            <a:ext cx="6121400" cy="56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4217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Architektóra i użyte </a:t>
            </a:r>
            <a:r>
              <a:rPr lang="pl-PL" dirty="0" smtClean="0"/>
              <a:t>technologie c.d.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Plusy i minusy użytej architektóry:</a:t>
            </a:r>
          </a:p>
          <a:p>
            <a:pPr marL="0" indent="0">
              <a:buNone/>
            </a:pPr>
            <a:r>
              <a:rPr lang="pl-PL" dirty="0" smtClean="0"/>
              <a:t>Plusy:</a:t>
            </a:r>
          </a:p>
          <a:p>
            <a:r>
              <a:rPr lang="pl-PL" dirty="0" smtClean="0"/>
              <a:t>łatwy </a:t>
            </a:r>
            <a:r>
              <a:rPr lang="pl-PL" dirty="0"/>
              <a:t>serwis, </a:t>
            </a:r>
            <a:endParaRPr lang="pl-PL" dirty="0" smtClean="0"/>
          </a:p>
          <a:p>
            <a:r>
              <a:rPr lang="pl-PL" dirty="0" smtClean="0"/>
              <a:t>mały </a:t>
            </a:r>
            <a:r>
              <a:rPr lang="pl-PL" dirty="0"/>
              <a:t>koszt budowy, </a:t>
            </a:r>
            <a:endParaRPr lang="pl-PL" dirty="0" smtClean="0"/>
          </a:p>
          <a:p>
            <a:r>
              <a:rPr lang="pl-PL" dirty="0" smtClean="0"/>
              <a:t>łatwa </a:t>
            </a:r>
            <a:r>
              <a:rPr lang="pl-PL" dirty="0"/>
              <a:t>migracja, </a:t>
            </a:r>
            <a:endParaRPr lang="pl-PL" dirty="0" smtClean="0"/>
          </a:p>
          <a:p>
            <a:r>
              <a:rPr lang="pl-PL" dirty="0" smtClean="0"/>
              <a:t>szybka konfiguracja</a:t>
            </a:r>
          </a:p>
          <a:p>
            <a:pPr marL="0" indent="0">
              <a:buNone/>
            </a:pPr>
            <a:r>
              <a:rPr lang="pl-PL" dirty="0" smtClean="0"/>
              <a:t>Minusy:</a:t>
            </a:r>
          </a:p>
          <a:p>
            <a:pPr marL="0" indent="0">
              <a:buNone/>
            </a:pPr>
            <a:r>
              <a:rPr lang="pl-P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81660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Możliwości </a:t>
            </a:r>
            <a:r>
              <a:rPr lang="pl-PL" dirty="0" smtClean="0"/>
              <a:t>rozwoju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Architektura systemu pozwala na łatwe dodawanie nowych modułów. Przyszłości </a:t>
            </a:r>
            <a:r>
              <a:rPr lang="pl-PL" dirty="0"/>
              <a:t>można do implementować:</a:t>
            </a:r>
            <a:endParaRPr lang="pl-PL" dirty="0" smtClean="0"/>
          </a:p>
          <a:p>
            <a:pPr marL="514350" indent="-514350">
              <a:buAutoNum type="arabicPeriod"/>
            </a:pPr>
            <a:r>
              <a:rPr lang="pl-PL" dirty="0" smtClean="0"/>
              <a:t>Procesy automatyczne które będą cyklicznie lub na żądanie wykonywać działania. </a:t>
            </a:r>
          </a:p>
          <a:p>
            <a:pPr marL="514350" indent="-514350">
              <a:buAutoNum type="arabicPeriod"/>
            </a:pPr>
            <a:r>
              <a:rPr lang="pl-PL" dirty="0" smtClean="0"/>
              <a:t>Kalendarz </a:t>
            </a:r>
            <a:r>
              <a:rPr lang="pl-PL" dirty="0"/>
              <a:t>w konkretnej ofercie informujący potencjalnego klienta o dostępności oferty</a:t>
            </a:r>
            <a:r>
              <a:rPr lang="pl-PL" dirty="0" smtClean="0"/>
              <a:t>.</a:t>
            </a:r>
          </a:p>
          <a:p>
            <a:pPr marL="514350" indent="-514350">
              <a:buAutoNum type="arabicPeriod"/>
            </a:pPr>
            <a:r>
              <a:rPr lang="pl-PL" dirty="0"/>
              <a:t>Obsługa zewnętrznego serwisu </a:t>
            </a:r>
            <a:r>
              <a:rPr lang="pl-PL" dirty="0" smtClean="0"/>
              <a:t>do płatności on-line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7012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157</Words>
  <Application>Microsoft Office PowerPoint</Application>
  <PresentationFormat>Panoramiczny</PresentationFormat>
  <Paragraphs>49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Accommodation Announcements Projekt</vt:lpstr>
      <vt:lpstr>Spis treści:</vt:lpstr>
      <vt:lpstr>Wstęp</vt:lpstr>
      <vt:lpstr>Profil potencialnego klienta serwisu</vt:lpstr>
      <vt:lpstr>Główne funkcjonalności</vt:lpstr>
      <vt:lpstr>Architektóra i użyte technologie</vt:lpstr>
      <vt:lpstr>Architektóra i użyte technologie c.d.</vt:lpstr>
      <vt:lpstr>Architektóra i użyte technologie c.d.</vt:lpstr>
      <vt:lpstr>Możliwości rozwoju</vt:lpstr>
      <vt:lpstr>Dziękujemy za uwagę.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Accommodation Announcements Projekt</dc:title>
  <dc:creator>Jarek</dc:creator>
  <cp:lastModifiedBy>Jarek</cp:lastModifiedBy>
  <cp:revision>18</cp:revision>
  <dcterms:created xsi:type="dcterms:W3CDTF">2019-01-07T18:29:27Z</dcterms:created>
  <dcterms:modified xsi:type="dcterms:W3CDTF">2019-01-12T13:34:45Z</dcterms:modified>
</cp:coreProperties>
</file>