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5" r:id="rId15"/>
    <p:sldId id="275" r:id="rId16"/>
    <p:sldId id="276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1" r:id="rId27"/>
    <p:sldId id="265" r:id="rId28"/>
    <p:sldId id="264" r:id="rId29"/>
    <p:sldId id="262" r:id="rId30"/>
    <p:sldId id="263" r:id="rId31"/>
  </p:sldIdLst>
  <p:sldSz cx="9144000" cy="5143500" type="screen16x9"/>
  <p:notesSz cx="6858000" cy="9144000"/>
  <p:defaultTextStyle>
    <a:defPPr>
      <a:defRPr lang="pl-PL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 snapToGrid="0">
      <p:cViewPr varScale="1">
        <p:scale>
          <a:sx n="82" d="100"/>
          <a:sy n="82" d="100"/>
        </p:scale>
        <p:origin x="-74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8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05987"/>
            <a:ext cx="27432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05987"/>
            <a:ext cx="80772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200155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71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BEC5-3F23-4366-AEEC-A4ED1C6FF854}" type="datetimeFigureOut">
              <a:rPr lang="pl-PL" smtClean="0"/>
              <a:pPr/>
              <a:t>13.01.2019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71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71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2534-CA65-4B69-9FF2-68384C4CE33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011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Potwierdzanie ofert przez Administratora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1" y="1200155"/>
            <a:ext cx="2977661" cy="33944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listy ofert do zatwierdzenia. Administrator ma możliwość podglądu stworzonej przez użytkownika oferty a następnie zatwierdzenia. Oferta pojawi się na liście ofert użytkownika i dla klientów.</a:t>
            </a:r>
            <a:endParaRPr lang="pl-P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26505" y="1961509"/>
            <a:ext cx="5283740" cy="13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Rezerwacja ofert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971612" y="1252909"/>
            <a:ext cx="5016746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ofert z możliwością dokonania rezerwacji apartamentu. Klient ma możliwość zapoznania się ze wszystkimi informacjami dotyczącymi oferty a następnie dokonać rezerwacji poprzez wybranie interesującego go okresu wynajmu. </a:t>
            </a:r>
            <a:endParaRPr lang="pl-P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108" y="1207687"/>
            <a:ext cx="3002482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Widoki aplikacji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1158" y="968644"/>
            <a:ext cx="3859622" cy="406055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Strona główna</a:t>
            </a:r>
          </a:p>
          <a:p>
            <a:pPr>
              <a:buNone/>
            </a:pPr>
            <a:r>
              <a:rPr lang="pl-PL" dirty="0" smtClean="0"/>
              <a:t>Oferty</a:t>
            </a:r>
          </a:p>
          <a:p>
            <a:pPr>
              <a:buNone/>
            </a:pPr>
            <a:r>
              <a:rPr lang="pl-PL" dirty="0" smtClean="0"/>
              <a:t>Kontakt</a:t>
            </a:r>
          </a:p>
          <a:p>
            <a:pPr>
              <a:buNone/>
            </a:pPr>
            <a:r>
              <a:rPr lang="pl-PL" dirty="0" smtClean="0"/>
              <a:t>Szczegóły konta – </a:t>
            </a:r>
            <a:r>
              <a:rPr lang="pl-PL" dirty="0" smtClean="0"/>
              <a:t>widok użytkownika</a:t>
            </a:r>
          </a:p>
          <a:p>
            <a:pPr>
              <a:buNone/>
            </a:pPr>
            <a:r>
              <a:rPr lang="pl-PL" dirty="0" smtClean="0"/>
              <a:t>	Moje oferty</a:t>
            </a:r>
          </a:p>
          <a:p>
            <a:pPr>
              <a:buNone/>
            </a:pPr>
            <a:r>
              <a:rPr lang="pl-PL" dirty="0" smtClean="0"/>
              <a:t>	Moje rezerwacje</a:t>
            </a:r>
          </a:p>
          <a:p>
            <a:pPr>
              <a:buNone/>
            </a:pPr>
            <a:r>
              <a:rPr lang="pl-PL" dirty="0" smtClean="0"/>
              <a:t>Szczegóły konta</a:t>
            </a:r>
            <a:r>
              <a:rPr lang="pl-PL" dirty="0" smtClean="0"/>
              <a:t> </a:t>
            </a:r>
            <a:r>
              <a:rPr lang="pl-PL" dirty="0" smtClean="0"/>
              <a:t>– administrator systemu</a:t>
            </a:r>
          </a:p>
          <a:p>
            <a:pPr>
              <a:buNone/>
            </a:pPr>
            <a:r>
              <a:rPr lang="pl-PL" dirty="0" smtClean="0"/>
              <a:t>	Oferty</a:t>
            </a:r>
          </a:p>
          <a:p>
            <a:pPr>
              <a:buNone/>
            </a:pPr>
            <a:r>
              <a:rPr lang="pl-PL" dirty="0" smtClean="0"/>
              <a:t>	Oferty do zatwierdzenia</a:t>
            </a:r>
          </a:p>
          <a:p>
            <a:pPr>
              <a:buNone/>
            </a:pPr>
            <a:r>
              <a:rPr lang="pl-PL" dirty="0" smtClean="0"/>
              <a:t>	Klienci do zatwierdzenia</a:t>
            </a:r>
          </a:p>
          <a:p>
            <a:pPr>
              <a:buNone/>
            </a:pPr>
            <a:r>
              <a:rPr lang="pl-PL" dirty="0" smtClean="0"/>
              <a:t>	Klienci </a:t>
            </a:r>
          </a:p>
          <a:p>
            <a:pPr>
              <a:buNone/>
            </a:pPr>
            <a:r>
              <a:rPr lang="pl-PL" dirty="0" smtClean="0"/>
              <a:t>	Płatności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smtClean="0"/>
              <a:t>Rezerwacje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695074" cy="857250"/>
          </a:xfrm>
        </p:spPr>
        <p:txBody>
          <a:bodyPr>
            <a:normAutofit/>
          </a:bodyPr>
          <a:lstStyle/>
          <a:p>
            <a:r>
              <a:rPr lang="pl-PL" dirty="0" smtClean="0"/>
              <a:t>Strona główna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78505" cy="339447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pl-PL" dirty="0" smtClean="0"/>
              <a:t>Widok strony głównej systemu. Oprócz głównej funkcjonalności czyli możliwości przejścia do procesu logowania/rejestracji pojawia się parę dodatkowych informacji – Aktualności, informacje o twórcach systemu czy kontakt do nich. </a:t>
            </a:r>
            <a:endParaRPr lang="pl-PL" dirty="0"/>
          </a:p>
        </p:txBody>
      </p:sp>
      <p:pic>
        <p:nvPicPr>
          <p:cNvPr id="1026" name="Picture 2" descr="C:\Users\Janek\Desktop\Shoty\Screenshot_2019-01-13 Moje konto – Accommodation Announc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3635" y="344905"/>
            <a:ext cx="5670049" cy="4436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634712" cy="857250"/>
          </a:xfrm>
        </p:spPr>
        <p:txBody>
          <a:bodyPr/>
          <a:lstStyle/>
          <a:p>
            <a:r>
              <a:rPr lang="pl-PL" dirty="0" smtClean="0"/>
              <a:t>Oferty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10589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ofert dodanych przez użytkowników i zatwierdzonych, opublikowanych w systemie przez administratora. Widok dostępny również dla gości.</a:t>
            </a:r>
            <a:endParaRPr lang="pl-PL" dirty="0"/>
          </a:p>
        </p:txBody>
      </p:sp>
      <p:pic>
        <p:nvPicPr>
          <p:cNvPr id="1026" name="Picture 2" descr="C:\Users\Janek\Desktop\Shoty\Screenshot_2019-01-13 Moje konto – Accommodation Announcements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8674" y="158853"/>
            <a:ext cx="3143624" cy="4823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711116" cy="857250"/>
          </a:xfrm>
        </p:spPr>
        <p:txBody>
          <a:bodyPr/>
          <a:lstStyle/>
          <a:p>
            <a:r>
              <a:rPr lang="pl-PL" dirty="0" smtClean="0"/>
              <a:t>Kontakt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97810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kontakt. Możliwość kontaktu bezpośrednio do każdego z twórców systemu lub skrzynka ogólna do kontaktu z klientami.</a:t>
            </a:r>
            <a:endParaRPr lang="pl-PL" dirty="0"/>
          </a:p>
        </p:txBody>
      </p:sp>
      <p:pic>
        <p:nvPicPr>
          <p:cNvPr id="3074" name="Picture 2" descr="C:\Users\Janek\Desktop\Shoty\Screenshot_2019-01-13 Moje konto – Accommodation Announcements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3837" y="206915"/>
            <a:ext cx="5230677" cy="47640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4590" y="205979"/>
            <a:ext cx="3580244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Szczegóły konta</a:t>
            </a:r>
            <a:r>
              <a:rPr lang="pl-PL" sz="2400" dirty="0" smtClean="0"/>
              <a:t> </a:t>
            </a:r>
            <a:r>
              <a:rPr lang="pl-PL" sz="2400" dirty="0" smtClean="0"/>
              <a:t>- </a:t>
            </a:r>
            <a:r>
              <a:rPr lang="pl-PL" sz="2400" dirty="0" err="1" smtClean="0"/>
              <a:t>użytkownik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42674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Szczegóły konta. Użytkownik ma wgląd do wprowadzonych podczas rejestracji danych, możliwość ich edycji i zmiany hasła. </a:t>
            </a:r>
            <a:endParaRPr lang="pl-PL" dirty="0"/>
          </a:p>
        </p:txBody>
      </p:sp>
      <p:pic>
        <p:nvPicPr>
          <p:cNvPr id="4098" name="Picture 2" descr="C:\Users\Janek\Desktop\Shoty\Screenshot_2019-01-13 Moje konto – Accommodation Announcements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8081" y="371422"/>
            <a:ext cx="5168685" cy="4495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913681" cy="857250"/>
          </a:xfrm>
        </p:spPr>
        <p:txBody>
          <a:bodyPr/>
          <a:lstStyle/>
          <a:p>
            <a:r>
              <a:rPr lang="pl-PL" dirty="0" smtClean="0"/>
              <a:t>Moje oferty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86526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listy ofert dodanych przez użytkownika. Użytkownik ma wgląd do dodanych ofert oraz ma możliwość dodania nowej oferty.</a:t>
            </a:r>
            <a:endParaRPr lang="pl-PL" dirty="0"/>
          </a:p>
        </p:txBody>
      </p:sp>
      <p:pic>
        <p:nvPicPr>
          <p:cNvPr id="2050" name="Picture 2" descr="C:\Users\Janek\Desktop\Shoty\Screenshot_2019-01-13 Moje konto – Ac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6122" y="255165"/>
            <a:ext cx="5540643" cy="4674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136232" cy="857250"/>
          </a:xfrm>
        </p:spPr>
        <p:txBody>
          <a:bodyPr/>
          <a:lstStyle/>
          <a:p>
            <a:r>
              <a:rPr lang="pl-PL" dirty="0" smtClean="0"/>
              <a:t>Moje rezerwacje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06316" cy="33944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Moje rezerwacje pozwala na wgląd w dokonane przez użytkownika rezerwacje, dodatkowo funkcja pozwala dokonać płatności i informuje o statusie płatności.</a:t>
            </a:r>
            <a:endParaRPr lang="pl-PL" dirty="0"/>
          </a:p>
        </p:txBody>
      </p:sp>
      <p:pic>
        <p:nvPicPr>
          <p:cNvPr id="5122" name="Picture 2" descr="C:\Users\Janek\Desktop\Shoty\Screenshot_2019-01-13 Moje konto – Accommodation Announcements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9519" y="183262"/>
            <a:ext cx="5373741" cy="4905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9965" y="205979"/>
            <a:ext cx="2975675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Moje konto - administrator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82779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Szczegóły </a:t>
            </a:r>
            <a:r>
              <a:rPr lang="pl-PL" dirty="0" smtClean="0"/>
              <a:t>konta dla konta administratora. Administrator </a:t>
            </a:r>
            <a:r>
              <a:rPr lang="pl-PL" dirty="0" smtClean="0"/>
              <a:t>ma wgląd </a:t>
            </a:r>
            <a:r>
              <a:rPr lang="pl-PL" dirty="0" smtClean="0"/>
              <a:t>do </a:t>
            </a:r>
            <a:r>
              <a:rPr lang="pl-PL" dirty="0" smtClean="0"/>
              <a:t>danych, możliwość ich edycji i zmiany hasła. </a:t>
            </a:r>
          </a:p>
          <a:p>
            <a:pPr>
              <a:buNone/>
            </a:pPr>
            <a:endParaRPr lang="pl-PL" dirty="0"/>
          </a:p>
        </p:txBody>
      </p:sp>
      <p:pic>
        <p:nvPicPr>
          <p:cNvPr id="6146" name="Picture 2" descr="C:\Users\Janek\Desktop\Shoty\Screenshot_2019-01-13 Moje konto – Action Announc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1430" y="314452"/>
            <a:ext cx="5284339" cy="4667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 smtClean="0"/>
              <a:t>Profil potencjalnego klienta serwisu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 smtClean="0"/>
              <a:t>Główne funkcjonalności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 smtClean="0"/>
              <a:t>Architektura i użyte technologie</a:t>
            </a:r>
          </a:p>
          <a:p>
            <a:pPr marL="385763" indent="-385763">
              <a:buFont typeface="+mj-lt"/>
              <a:buAutoNum type="arabicPeriod"/>
            </a:pPr>
            <a:r>
              <a:rPr lang="pl-PL" dirty="0"/>
              <a:t>Możliwości </a:t>
            </a:r>
            <a:r>
              <a:rPr lang="pl-PL" dirty="0" smtClean="0"/>
              <a:t>rozwoju</a:t>
            </a:r>
          </a:p>
        </p:txBody>
      </p:sp>
    </p:spTree>
    <p:extLst>
      <p:ext uri="{BB962C8B-B14F-4D97-AF65-F5344CB8AC3E}">
        <p14:creationId xmlns:p14="http://schemas.microsoft.com/office/powerpoint/2010/main" xmlns="" val="8635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653" y="205979"/>
            <a:ext cx="3160294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Oferty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326105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aktywnych ofert pozwala administratorowi systemu na zarządzanie opublikowanymi ofertami. Możliwość podglądu i edycji ofert.</a:t>
            </a:r>
            <a:endParaRPr lang="pl-PL" dirty="0"/>
          </a:p>
        </p:txBody>
      </p:sp>
      <p:pic>
        <p:nvPicPr>
          <p:cNvPr id="7170" name="Picture 2" descr="C:\Users\Janek\Desktop\Shoty\Screenshot_2019-01-13 Moje konto – Accommodation Announcements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5349" y="270446"/>
            <a:ext cx="5331417" cy="46483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2716" y="205979"/>
            <a:ext cx="3168316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Oferty do zatwierdzenia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98821" cy="339447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pl-PL" dirty="0" smtClean="0"/>
              <a:t>Widok listy ofert stworzonych przez użytkownika i gotowych do zatwierdzenia, opublikowania przez administratora. Administrator ma podgląd oferty i opcję zatwierdzenia. </a:t>
            </a:r>
            <a:endParaRPr lang="pl-PL" dirty="0"/>
          </a:p>
        </p:txBody>
      </p:sp>
      <p:pic>
        <p:nvPicPr>
          <p:cNvPr id="8194" name="Picture 2" descr="C:\Users\Janek\Desktop\Shoty\Screenshot_2019-01-13uncem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6703" y="325465"/>
            <a:ext cx="5284565" cy="4679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2716" y="205979"/>
            <a:ext cx="3248526" cy="85725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Klienci do zatwierdzenia</a:t>
            </a:r>
            <a:endParaRPr lang="pl-PL" sz="2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518611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listy użytkowników, którzy zarejestrowali się w systemu i oczekują za zatwierdzenie przez administratora. </a:t>
            </a:r>
            <a:endParaRPr lang="pl-PL" dirty="0"/>
          </a:p>
        </p:txBody>
      </p:sp>
      <p:pic>
        <p:nvPicPr>
          <p:cNvPr id="9218" name="Picture 2" descr="C:\Users\Janek\Desktop\Shoty\Screenshot_2019-01-13 Moje konto – Accommodation Announcements(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356" y="348711"/>
            <a:ext cx="5380474" cy="4675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791326" cy="857250"/>
          </a:xfrm>
        </p:spPr>
        <p:txBody>
          <a:bodyPr/>
          <a:lstStyle/>
          <a:p>
            <a:r>
              <a:rPr lang="pl-PL" dirty="0" smtClean="0"/>
              <a:t>Klienci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622884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listy użytkowników zatwierdzonych przez </a:t>
            </a:r>
            <a:r>
              <a:rPr lang="pl-PL" dirty="0" err="1" smtClean="0"/>
              <a:t>administatora</a:t>
            </a:r>
            <a:r>
              <a:rPr lang="pl-PL" dirty="0" smtClean="0"/>
              <a:t> i mających możliwość logowania w systemie.</a:t>
            </a:r>
            <a:endParaRPr lang="pl-PL" dirty="0"/>
          </a:p>
        </p:txBody>
      </p:sp>
      <p:pic>
        <p:nvPicPr>
          <p:cNvPr id="10242" name="Picture 2" descr="C:\Users\Janek\Desktop\Shoty\Screenshot_2019-01-13 Moje konto – Accommodation Announcements(8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3098" y="255722"/>
            <a:ext cx="5358502" cy="4794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622884" cy="857250"/>
          </a:xfrm>
        </p:spPr>
        <p:txBody>
          <a:bodyPr/>
          <a:lstStyle/>
          <a:p>
            <a:r>
              <a:rPr lang="pl-PL" dirty="0" smtClean="0"/>
              <a:t>Płatności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414337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Lista płatności dokonanych przez użytkowników oraz status płatności. </a:t>
            </a:r>
            <a:endParaRPr lang="pl-PL" dirty="0"/>
          </a:p>
        </p:txBody>
      </p:sp>
      <p:pic>
        <p:nvPicPr>
          <p:cNvPr id="11266" name="Picture 2" descr="C:\Users\Janek\Desktop\Shoty\Screenshot_2019-01-13 Moje konto – Accommodation Announcements(9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7336" y="286719"/>
            <a:ext cx="5180285" cy="4729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318084" cy="857250"/>
          </a:xfrm>
        </p:spPr>
        <p:txBody>
          <a:bodyPr/>
          <a:lstStyle/>
          <a:p>
            <a:r>
              <a:rPr lang="pl-PL" dirty="0" smtClean="0"/>
              <a:t>Rezerwacje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2253916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lista rezerwacji wyświetla rezerwacje dokonane przez użytkowników, ofertę, okres najmu czy status płatności.</a:t>
            </a:r>
            <a:endParaRPr lang="pl-PL" dirty="0"/>
          </a:p>
        </p:txBody>
      </p:sp>
      <p:pic>
        <p:nvPicPr>
          <p:cNvPr id="12290" name="Picture 2" descr="C:\Users\Janek\Desktop\Shoty\Screenshot_2019-01-13 Moje konto – Accommodation Announcements(1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0332" y="326661"/>
            <a:ext cx="5155477" cy="4706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 smtClean="0"/>
              <a:t>	Projekt systemu opiera się na scentralizowanej relacyjnej bazy danych MySQL która zawiera całą logikę wraz z danymi. Baza danych została wyposażona w szereg interfejsów pod postacią: procedur, funkcji i widoków.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Obok bazy danych, na tej samej maszynie fizycznej znajduje się WebService który został napisany w PHP 7 z zastosowaniem frameworku Symfony 4.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Została użyta architektura klient-serwer. Wspomniana wyżej maszyna fizyczna to serwer natomiast klientem jest przeglądarka internetowa. </a:t>
            </a:r>
          </a:p>
          <a:p>
            <a:pPr marL="0" indent="0">
              <a:buNone/>
            </a:pPr>
            <a:r>
              <a:rPr lang="pl-PL" dirty="0" smtClean="0"/>
              <a:t>	Od strony klienta działa strona internetowa napisana w HTML5 z użyciem JS i CSS3.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2190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185979" y="2665709"/>
            <a:ext cx="4040188" cy="480447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Diagram architektury systemu </a:t>
            </a:r>
            <a:endParaRPr lang="pl-PL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6022" y="1229378"/>
            <a:ext cx="3660218" cy="339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542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/>
              <a:t>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Plusy i minusy użytej architektury:</a:t>
            </a:r>
          </a:p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łatwy serwis, </a:t>
            </a:r>
          </a:p>
          <a:p>
            <a:r>
              <a:rPr lang="pl-PL" dirty="0" smtClean="0"/>
              <a:t>mały koszt budowy, </a:t>
            </a:r>
          </a:p>
          <a:p>
            <a:r>
              <a:rPr lang="pl-PL" dirty="0" smtClean="0"/>
              <a:t>łatwa migracja, </a:t>
            </a:r>
          </a:p>
          <a:p>
            <a:r>
              <a:rPr lang="pl-PL" dirty="0" smtClean="0"/>
              <a:t>szybka konfiguracja</a:t>
            </a:r>
          </a:p>
          <a:p>
            <a:pPr marL="0" indent="0">
              <a:buNone/>
            </a:pPr>
            <a:r>
              <a:rPr lang="pl-PL" dirty="0" smtClean="0"/>
              <a:t>Minusy:</a:t>
            </a:r>
          </a:p>
          <a:p>
            <a:r>
              <a:rPr lang="pl-PL" dirty="0" smtClean="0"/>
              <a:t>uboga dokumentacja </a:t>
            </a:r>
            <a:r>
              <a:rPr lang="pl-PL" dirty="0" err="1" smtClean="0"/>
              <a:t>Symfony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5816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</a:t>
            </a:r>
            <a:r>
              <a:rPr lang="pl-PL" dirty="0" smtClean="0"/>
              <a:t>rozwoju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Architektura systemu pozwala na łatwe dodawanie nowych modułów. Przyszłości </a:t>
            </a:r>
            <a:r>
              <a:rPr lang="pl-PL" dirty="0"/>
              <a:t>można do implementować:</a:t>
            </a:r>
            <a:endParaRPr lang="pl-PL" dirty="0" smtClean="0"/>
          </a:p>
          <a:p>
            <a:pPr marL="385763" indent="-385763">
              <a:buAutoNum type="arabicPeriod"/>
            </a:pPr>
            <a:r>
              <a:rPr lang="pl-PL" dirty="0" smtClean="0"/>
              <a:t>Procesy automatyczne które będą cyklicznie lub na żądanie wykonywać działania. </a:t>
            </a:r>
          </a:p>
          <a:p>
            <a:pPr marL="385763" indent="-385763">
              <a:buAutoNum type="arabicPeriod"/>
            </a:pPr>
            <a:r>
              <a:rPr lang="pl-PL" dirty="0" smtClean="0"/>
              <a:t>Kalendarz </a:t>
            </a:r>
            <a:r>
              <a:rPr lang="pl-PL" dirty="0"/>
              <a:t>w konkretnej ofercie informujący potencjalnego klienta o dostępności oferty</a:t>
            </a:r>
            <a:r>
              <a:rPr lang="pl-PL" dirty="0" smtClean="0"/>
              <a:t>.</a:t>
            </a:r>
          </a:p>
          <a:p>
            <a:pPr marL="385763" indent="-385763">
              <a:buAutoNum type="arabicPeriod"/>
            </a:pPr>
            <a:r>
              <a:rPr lang="pl-PL" dirty="0"/>
              <a:t>Obsługa zewnętrznego serwisu </a:t>
            </a:r>
            <a:r>
              <a:rPr lang="pl-PL" dirty="0" smtClean="0"/>
              <a:t>do płatności on-line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970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	Projekt ma na celu stworzenie aplikacji - Elektronicznego Systemu Rezerwacji Apartamentów. 	</a:t>
            </a:r>
          </a:p>
          <a:p>
            <a:pPr marL="0" indent="0">
              <a:buNone/>
            </a:pPr>
            <a:r>
              <a:rPr lang="pl-PL" dirty="0" smtClean="0"/>
              <a:t>	System ma umożliwiać jego użytkownikom przeglądanie i rezerwację ofert wynajmu mieszkań oraz wystawianie własnych ofert i zarządzanie nimi.</a:t>
            </a:r>
          </a:p>
          <a:p>
            <a:pPr marL="0" indent="0">
              <a:buNone/>
            </a:pPr>
            <a:r>
              <a:rPr lang="pl-PL" dirty="0" smtClean="0"/>
              <a:t>	Dzięki prostej obsłudze, system ma skracać proces rezerwacji  ofert i dawać możliwość szybkiego tworzenia własnych ogłoszeń wszystkim użytkownikom według ich indywidualnych potrzeb, np. wynajmu prywatnych mieszkań na krótki okres.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8075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uwagę.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94848" y="2426453"/>
            <a:ext cx="6400800" cy="1314450"/>
          </a:xfrm>
        </p:spPr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sz="1400" dirty="0" smtClean="0"/>
              <a:t>Czy mają Państwo pytania?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7410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 </a:t>
            </a:r>
            <a:r>
              <a:rPr lang="pl-PL" dirty="0" smtClean="0"/>
              <a:t>potencjalnego </a:t>
            </a:r>
            <a:r>
              <a:rPr lang="pl-PL" dirty="0"/>
              <a:t>klienta serwisu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02" y="2424522"/>
            <a:ext cx="8229600" cy="79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 dedykowany jest zarówno dla firm profesjonalnie zajmujących się wynajmem nieruchomości, jak i dla indywidualnych użytkowników.</a:t>
            </a:r>
            <a:endParaRPr lang="pl-PL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7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5763" indent="-385763"/>
            <a:r>
              <a:rPr lang="pl-PL" dirty="0"/>
              <a:t>Główne funkcjonalności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200" dirty="0" smtClean="0"/>
              <a:t>Rejestracja</a:t>
            </a:r>
          </a:p>
          <a:p>
            <a:pPr marL="0" indent="0">
              <a:buNone/>
            </a:pPr>
            <a:r>
              <a:rPr lang="pl-PL" sz="2200" dirty="0" smtClean="0"/>
              <a:t>Logowanie</a:t>
            </a:r>
          </a:p>
          <a:p>
            <a:pPr marL="0" indent="0">
              <a:buNone/>
            </a:pPr>
            <a:r>
              <a:rPr lang="pl-PL" sz="2200" dirty="0" smtClean="0"/>
              <a:t>Potwierdzanie rejestracji przez Administratora</a:t>
            </a:r>
          </a:p>
          <a:p>
            <a:pPr marL="0" indent="0">
              <a:buNone/>
            </a:pPr>
            <a:r>
              <a:rPr lang="pl-PL" sz="2200" dirty="0" smtClean="0"/>
              <a:t>Dodawanie nowych ofert noclegów</a:t>
            </a:r>
          </a:p>
          <a:p>
            <a:pPr marL="0" indent="0">
              <a:buNone/>
            </a:pPr>
            <a:r>
              <a:rPr lang="pl-PL" sz="2200" dirty="0"/>
              <a:t>Potwierdzanie ofert </a:t>
            </a:r>
            <a:r>
              <a:rPr lang="pl-PL" sz="2200" dirty="0" smtClean="0"/>
              <a:t>przez Administratora</a:t>
            </a:r>
          </a:p>
          <a:p>
            <a:pPr marL="0" indent="0">
              <a:buNone/>
            </a:pPr>
            <a:r>
              <a:rPr lang="pl-PL" sz="2200" dirty="0" smtClean="0"/>
              <a:t>Rezerwacja ofert</a:t>
            </a:r>
          </a:p>
          <a:p>
            <a:pPr marL="0" indent="0">
              <a:buNone/>
            </a:pPr>
            <a:r>
              <a:rPr lang="pl-PL" sz="2200" dirty="0" smtClean="0"/>
              <a:t>Potwierdzanie rezerwacji poprzez płatność</a:t>
            </a:r>
          </a:p>
          <a:p>
            <a:pPr marL="0" indent="0">
              <a:buNone/>
            </a:pPr>
            <a:r>
              <a:rPr lang="pl-PL" sz="2200" dirty="0" smtClean="0"/>
              <a:t>Anulowanie rezerwacji poprzez anulowanie płatności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xmlns="" val="24338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Rejestracja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>
          <a:xfrm>
            <a:off x="609600" y="1200155"/>
            <a:ext cx="4658249" cy="3394472"/>
          </a:xfrm>
        </p:spPr>
        <p:txBody>
          <a:bodyPr anchor="t"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rejestracji klienta w systemie. </a:t>
            </a:r>
            <a:br>
              <a:rPr lang="pl-PL" dirty="0" smtClean="0"/>
            </a:br>
            <a:r>
              <a:rPr lang="pl-PL" dirty="0" smtClean="0"/>
              <a:t>System wymaga podania podstawowych danych jak adres email, imię i nazwisko klienta, hasło za pomocą którego będzie autoryzowany dostęp do systemu oraz pola do akceptacji zgody marketingowej czy wymaganych zgody wynikającej z zapoznania się z regulaminem czy prawnie uregulowanej zgody dot. Ochrony Danych Osobowych</a:t>
            </a:r>
            <a:endParaRPr lang="pl-PL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05542" y="1224545"/>
            <a:ext cx="287178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Logowanie 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881176" y="1267981"/>
            <a:ext cx="5107182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logowania do systemu. W celu uzyskania dostępu do systemu klient zobowiązany jest do podania adresu email oraz hasła wprowadzonego podczas rejestracji. Możliwość logowania istnieje w momencie zatwierdzenia przez administratora konta klienta.  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6961" y="1270207"/>
            <a:ext cx="2824163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Potwierdzanie rejestracji przez Administratora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59405" y="1185564"/>
            <a:ext cx="2985198" cy="3394472"/>
          </a:xfrm>
        </p:spPr>
        <p:txBody>
          <a:bodyPr/>
          <a:lstStyle/>
          <a:p>
            <a:pPr algn="ctr">
              <a:buNone/>
            </a:pPr>
            <a:r>
              <a:rPr lang="pl-PL" dirty="0" smtClean="0"/>
              <a:t>Widok potwierdzania rejestracji dokonanych przez klientów. Po zatwierdzenie przez administratora klient uzyskuje dostęp do systemu.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590" y="1639294"/>
            <a:ext cx="5410200" cy="148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Dodawanie nowych ofert noclegów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94798" y="1267981"/>
            <a:ext cx="5410200" cy="33944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pl-PL" dirty="0" smtClean="0"/>
              <a:t>Widok dodania nowej oferty do systemu. Użytkownik po zalogowaniu się uzyskuje możliwość dodania oferty. Poprzez naciśnięcie </a:t>
            </a:r>
            <a:r>
              <a:rPr lang="pl-PL" dirty="0" err="1" smtClean="0"/>
              <a:t>buttona</a:t>
            </a:r>
            <a:r>
              <a:rPr lang="pl-PL" dirty="0" smtClean="0"/>
              <a:t> DODAJ NOWĄ OFERTĘ pojawia się formularz, w którym wypełnia podstawowe dane jak Tytuł, Opis nieruchomości, Cena czy okres w jakim decyduje się wynająć swoją nieruchomość. Dodatkową opcją jest możliwość wyboru pola Promocja. Poniżej znajduje się lista utworzonych przez użytkownika ofert.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3369" y="1113882"/>
            <a:ext cx="2667000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646</Words>
  <Application>Microsoft Office PowerPoint</Application>
  <PresentationFormat>Pokaz na ekranie (16:9)</PresentationFormat>
  <Paragraphs>97</Paragraphs>
  <Slides>30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1" baseType="lpstr">
      <vt:lpstr>Motyw pakietu Office</vt:lpstr>
      <vt:lpstr>Slajd 1</vt:lpstr>
      <vt:lpstr>Spis treści:</vt:lpstr>
      <vt:lpstr>Wstęp</vt:lpstr>
      <vt:lpstr>Profil potencjalnego klienta serwisu</vt:lpstr>
      <vt:lpstr>Główne funkcjonalności</vt:lpstr>
      <vt:lpstr>Rejestracja</vt:lpstr>
      <vt:lpstr>Logowanie </vt:lpstr>
      <vt:lpstr>Potwierdzanie rejestracji przez Administratora</vt:lpstr>
      <vt:lpstr>Dodawanie nowych ofert noclegów</vt:lpstr>
      <vt:lpstr>Potwierdzanie ofert przez Administratora</vt:lpstr>
      <vt:lpstr>Rezerwacja ofert</vt:lpstr>
      <vt:lpstr>Widoki aplikacji</vt:lpstr>
      <vt:lpstr>Strona główna</vt:lpstr>
      <vt:lpstr>Oferty</vt:lpstr>
      <vt:lpstr>Kontakt</vt:lpstr>
      <vt:lpstr>Szczegóły konta - użytkownik</vt:lpstr>
      <vt:lpstr>Moje oferty</vt:lpstr>
      <vt:lpstr>Moje rezerwacje</vt:lpstr>
      <vt:lpstr>Moje konto - administrator</vt:lpstr>
      <vt:lpstr>Oferty</vt:lpstr>
      <vt:lpstr>Oferty do zatwierdzenia</vt:lpstr>
      <vt:lpstr>Klienci do zatwierdzenia</vt:lpstr>
      <vt:lpstr>Klienci</vt:lpstr>
      <vt:lpstr>Płatności</vt:lpstr>
      <vt:lpstr>Rezerwacje</vt:lpstr>
      <vt:lpstr>Architektura i użyte technologie</vt:lpstr>
      <vt:lpstr>Architektura i użyte technologie c.d.</vt:lpstr>
      <vt:lpstr>Architektura i użyte technologie c.d.</vt:lpstr>
      <vt:lpstr>Możliwości rozwoju</vt:lpstr>
      <vt:lpstr>Dziękujemy za uwagę.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Announcements Projekt</dc:title>
  <dc:creator>Jarek</dc:creator>
  <cp:lastModifiedBy>Użytkownik systemu Windows</cp:lastModifiedBy>
  <cp:revision>59</cp:revision>
  <dcterms:created xsi:type="dcterms:W3CDTF">2019-01-07T18:29:27Z</dcterms:created>
  <dcterms:modified xsi:type="dcterms:W3CDTF">2019-01-13T11:43:27Z</dcterms:modified>
</cp:coreProperties>
</file>