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61" r:id="rId26"/>
    <p:sldId id="265" r:id="rId27"/>
    <p:sldId id="264" r:id="rId28"/>
    <p:sldId id="262" r:id="rId29"/>
    <p:sldId id="263" r:id="rId30"/>
  </p:sldIdLst>
  <p:sldSz cx="9144000" cy="5143500" type="screen16x9"/>
  <p:notesSz cx="6858000" cy="9144000"/>
  <p:defaultTextStyle>
    <a:defPPr>
      <a:defRPr lang="pl-PL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0" autoAdjust="0"/>
    <p:restoredTop sz="94723" autoAdjust="0"/>
  </p:normalViewPr>
  <p:slideViewPr>
    <p:cSldViewPr snapToGrid="0">
      <p:cViewPr varScale="1">
        <p:scale>
          <a:sx n="82" d="100"/>
          <a:sy n="82" d="100"/>
        </p:scale>
        <p:origin x="-744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84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27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pPr/>
              <a:t>13.01.2019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pPr/>
              <a:t>13.01.2019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9200" y="205987"/>
            <a:ext cx="2743200" cy="4388644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09600" y="205987"/>
            <a:ext cx="8077200" cy="438864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pPr/>
              <a:t>13.01.2019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pPr/>
              <a:t>13.01.2019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84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pPr/>
              <a:t>13.01.2019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54102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200155"/>
            <a:ext cx="54102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pPr/>
              <a:t>13.01.2019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31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pPr/>
              <a:t>13.01.2019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pPr/>
              <a:t>13.01.2019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pPr/>
              <a:t>13.01.2019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96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pPr/>
              <a:t>13.01.2019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pPr/>
              <a:t>13.01.2019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5"/>
            <a:ext cx="8229600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71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BBEC5-3F23-4366-AEEC-A4ED1C6FF854}" type="datetimeFigureOut">
              <a:rPr lang="pl-PL" smtClean="0"/>
              <a:pPr/>
              <a:t>13.01.2019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71"/>
            <a:ext cx="2895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71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02534-CA65-4B69-9FF2-68384C4CE33C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501191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Potwierdzanie ofert przez Administratora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1" y="1200155"/>
            <a:ext cx="2977661" cy="3394472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pl-PL" dirty="0" smtClean="0"/>
              <a:t>Widok listy ofert do zatwierdzenia. Administrator ma możliwość podglądu stworzonej przez użytkownika oferty a następnie zatwierdzenia. Oferta pojawi się na liście ofert użytkownika i dla klientów.</a:t>
            </a:r>
            <a:endParaRPr lang="pl-PL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26505" y="1961509"/>
            <a:ext cx="5283740" cy="139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Rezerwacja ofert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971612" y="1252909"/>
            <a:ext cx="5016746" cy="3394472"/>
          </a:xfrm>
        </p:spPr>
        <p:txBody>
          <a:bodyPr/>
          <a:lstStyle/>
          <a:p>
            <a:pPr algn="ctr">
              <a:buNone/>
            </a:pPr>
            <a:r>
              <a:rPr lang="pl-PL" dirty="0" smtClean="0"/>
              <a:t>Widok ofert z możliwością dokonania rezerwacji apartamentu. Klient ma możliwość zapoznania się ze wszystkimi informacjami dotyczącymi oferty a następnie dokonać rezerwacji poprzez wybranie interesującego go okresu wynajmu. </a:t>
            </a:r>
            <a:endParaRPr lang="pl-PL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9108" y="1207687"/>
            <a:ext cx="3002482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Widoki aplikacji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41158" y="968644"/>
            <a:ext cx="3859622" cy="406055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l-PL" dirty="0" smtClean="0"/>
              <a:t>Strona główna</a:t>
            </a:r>
          </a:p>
          <a:p>
            <a:pPr>
              <a:buNone/>
            </a:pPr>
            <a:r>
              <a:rPr lang="pl-PL" dirty="0" smtClean="0"/>
              <a:t>Oferty</a:t>
            </a:r>
          </a:p>
          <a:p>
            <a:pPr>
              <a:buNone/>
            </a:pPr>
            <a:r>
              <a:rPr lang="pl-PL" dirty="0" smtClean="0"/>
              <a:t>Kontakt</a:t>
            </a:r>
          </a:p>
          <a:p>
            <a:pPr>
              <a:buNone/>
            </a:pPr>
            <a:r>
              <a:rPr lang="pl-PL" dirty="0" smtClean="0"/>
              <a:t>Moje konto – widok użytkownika</a:t>
            </a:r>
          </a:p>
          <a:p>
            <a:pPr>
              <a:buNone/>
            </a:pPr>
            <a:r>
              <a:rPr lang="pl-PL" dirty="0" smtClean="0"/>
              <a:t>	Moje oferty</a:t>
            </a:r>
          </a:p>
          <a:p>
            <a:pPr>
              <a:buNone/>
            </a:pPr>
            <a:r>
              <a:rPr lang="pl-PL" dirty="0" smtClean="0"/>
              <a:t>	Moje rezerwacje</a:t>
            </a:r>
          </a:p>
          <a:p>
            <a:pPr>
              <a:buNone/>
            </a:pPr>
            <a:r>
              <a:rPr lang="pl-PL" dirty="0" smtClean="0"/>
              <a:t>Moje konto – administrator systemu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pl-PL" dirty="0" smtClean="0"/>
              <a:t>Oferty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pl-PL" dirty="0" smtClean="0"/>
              <a:t>Oferty do zatwierdzenia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pl-PL" dirty="0" smtClean="0"/>
              <a:t>Klienci do zatwierdzenia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pl-PL" dirty="0" smtClean="0"/>
              <a:t>Klienci 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pl-PL" dirty="0" smtClean="0"/>
              <a:t>Płatności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pl-PL" dirty="0" smtClean="0"/>
              <a:t>Rezerwacje</a:t>
            </a:r>
          </a:p>
          <a:p>
            <a:pPr>
              <a:buNone/>
            </a:pPr>
            <a:r>
              <a:rPr lang="pl-PL" dirty="0" smtClean="0"/>
              <a:t>	</a:t>
            </a:r>
            <a:endParaRPr lang="pl-PL" dirty="0" smtClean="0"/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2695074" cy="857250"/>
          </a:xfrm>
        </p:spPr>
        <p:txBody>
          <a:bodyPr>
            <a:normAutofit/>
          </a:bodyPr>
          <a:lstStyle/>
          <a:p>
            <a:r>
              <a:rPr lang="pl-PL" dirty="0" smtClean="0"/>
              <a:t>Strona </a:t>
            </a:r>
            <a:r>
              <a:rPr lang="pl-PL" dirty="0" smtClean="0"/>
              <a:t>główna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2478505" cy="3394472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pl-PL" dirty="0" smtClean="0"/>
              <a:t>Widok strony głównej systemu. Oprócz głównej funkcjonalności czyli możliwości przejścia do procesu logowania/rejestracji pojawia się parę dodatkowych informacji – Aktualności, informacje o twórcach systemu czy kontakt do nich. </a:t>
            </a:r>
            <a:endParaRPr lang="pl-PL" dirty="0"/>
          </a:p>
        </p:txBody>
      </p:sp>
      <p:pic>
        <p:nvPicPr>
          <p:cNvPr id="1026" name="Picture 2" descr="C:\Users\Janek\Desktop\Shoty\Screenshot_2019-01-13 Moje konto – Accommodation Announcem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3635" y="344905"/>
            <a:ext cx="5670049" cy="44365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2913681" cy="857250"/>
          </a:xfrm>
        </p:spPr>
        <p:txBody>
          <a:bodyPr/>
          <a:lstStyle/>
          <a:p>
            <a:r>
              <a:rPr lang="pl-PL" dirty="0" smtClean="0"/>
              <a:t>Oferty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2486526" cy="3394472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2050" name="Picture 2" descr="C:\Users\Janek\Desktop\Shoty\Screenshot_2019-01-13 Moje konto – Acc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56122" y="255165"/>
            <a:ext cx="5540643" cy="46742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2711116" cy="857250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2497810" cy="3394472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3074" name="Picture 2" descr="C:\Users\Janek\Desktop\Shoty\Screenshot_2019-01-13 Moje konto – Accommodation Announcements(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3837" y="206915"/>
            <a:ext cx="5230677" cy="47640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4590" y="205979"/>
            <a:ext cx="3781722" cy="85725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Moje konto - </a:t>
            </a:r>
            <a:r>
              <a:rPr lang="pl-PL" sz="2400" dirty="0" err="1" smtClean="0"/>
              <a:t>użytkownik</a:t>
            </a:r>
            <a:endParaRPr lang="pl-PL" sz="2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2542674" cy="3394472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4098" name="Picture 2" descr="C:\Users\Janek\Desktop\Shoty\Screenshot_2019-01-13 Moje konto – Accommodation Announcements(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8081" y="371422"/>
            <a:ext cx="5168685" cy="44950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3136232" cy="857250"/>
          </a:xfrm>
        </p:spPr>
        <p:txBody>
          <a:bodyPr/>
          <a:lstStyle/>
          <a:p>
            <a:r>
              <a:rPr lang="pl-PL" dirty="0" smtClean="0"/>
              <a:t>Moje rezerwacje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2406316" cy="3394472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5122" name="Picture 2" descr="C:\Users\Janek\Desktop\Shoty\Screenshot_2019-01-13 Moje konto – Accommodation Announcements(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9519" y="183262"/>
            <a:ext cx="5373741" cy="49057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9965" y="205979"/>
            <a:ext cx="2975675" cy="85725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Moje konto - administrator</a:t>
            </a:r>
            <a:endParaRPr lang="pl-PL" sz="2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2582779" cy="3394472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6146" name="Picture 2" descr="C:\Users\Janek\Desktop\Shoty\Screenshot_2019-01-13 Moje konto – Action Announcem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1430" y="314452"/>
            <a:ext cx="5284339" cy="46670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48653" y="205979"/>
            <a:ext cx="3160294" cy="85725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Oferty</a:t>
            </a:r>
            <a:endParaRPr lang="pl-PL" sz="2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2326105" cy="3394472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7170" name="Picture 2" descr="C:\Users\Janek\Desktop\Shoty\Screenshot_2019-01-13 Moje konto – Accommodation Announcements(6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5349" y="270446"/>
            <a:ext cx="5331417" cy="46483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Spis treści: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pl-PL" dirty="0" smtClean="0"/>
              <a:t>Wstęp</a:t>
            </a:r>
          </a:p>
          <a:p>
            <a:pPr marL="385763" indent="-385763">
              <a:buFont typeface="+mj-lt"/>
              <a:buAutoNum type="arabicPeriod"/>
            </a:pPr>
            <a:r>
              <a:rPr lang="pl-PL" dirty="0" smtClean="0"/>
              <a:t>Profil potencjalnego klienta serwisu</a:t>
            </a:r>
          </a:p>
          <a:p>
            <a:pPr marL="385763" indent="-385763">
              <a:buFont typeface="+mj-lt"/>
              <a:buAutoNum type="arabicPeriod"/>
            </a:pPr>
            <a:r>
              <a:rPr lang="pl-PL" dirty="0" smtClean="0"/>
              <a:t>Główne funkcjonalności</a:t>
            </a:r>
          </a:p>
          <a:p>
            <a:pPr marL="385763" indent="-385763">
              <a:buFont typeface="+mj-lt"/>
              <a:buAutoNum type="arabicPeriod"/>
            </a:pPr>
            <a:r>
              <a:rPr lang="pl-PL" dirty="0" smtClean="0"/>
              <a:t>Architektura i użyte technologie</a:t>
            </a:r>
          </a:p>
          <a:p>
            <a:pPr marL="385763" indent="-385763">
              <a:buFont typeface="+mj-lt"/>
              <a:buAutoNum type="arabicPeriod"/>
            </a:pPr>
            <a:r>
              <a:rPr lang="pl-PL" dirty="0"/>
              <a:t>Możliwości </a:t>
            </a:r>
            <a:r>
              <a:rPr lang="pl-PL" dirty="0" smtClean="0"/>
              <a:t>rozwoju</a:t>
            </a:r>
          </a:p>
        </p:txBody>
      </p:sp>
    </p:spTree>
    <p:extLst>
      <p:ext uri="{BB962C8B-B14F-4D97-AF65-F5344CB8AC3E}">
        <p14:creationId xmlns="" xmlns:p14="http://schemas.microsoft.com/office/powerpoint/2010/main" val="863505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72716" y="205979"/>
            <a:ext cx="3168316" cy="85725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Oferty do zatwierdzenia</a:t>
            </a:r>
            <a:endParaRPr lang="pl-PL" sz="2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2598821" cy="3394472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8194" name="Picture 2" descr="C:\Users\Janek\Desktop\Shoty\Screenshot_2019-01-13uncem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6703" y="325465"/>
            <a:ext cx="5284565" cy="4679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72716" y="205979"/>
            <a:ext cx="3248526" cy="85725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Klienci do zatwierdzenia</a:t>
            </a:r>
            <a:endParaRPr lang="pl-PL" sz="2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2518611" cy="3394472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9218" name="Picture 2" descr="C:\Users\Janek\Desktop\Shoty\Screenshot_2019-01-13 Moje konto – Accommodation Announcements(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3356" y="348711"/>
            <a:ext cx="5380474" cy="4675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2791326" cy="857250"/>
          </a:xfrm>
        </p:spPr>
        <p:txBody>
          <a:bodyPr/>
          <a:lstStyle/>
          <a:p>
            <a:r>
              <a:rPr lang="pl-PL" dirty="0" smtClean="0"/>
              <a:t>Klienci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2622884" cy="3394472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10242" name="Picture 2" descr="C:\Users\Janek\Desktop\Shoty\Screenshot_2019-01-13 Moje konto – Accommodation Announcements(8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73098" y="255722"/>
            <a:ext cx="5358502" cy="47947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2622884" cy="857250"/>
          </a:xfrm>
        </p:spPr>
        <p:txBody>
          <a:bodyPr/>
          <a:lstStyle/>
          <a:p>
            <a:r>
              <a:rPr lang="pl-PL" dirty="0" smtClean="0"/>
              <a:t>Płatności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2414337" cy="3394472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11266" name="Picture 2" descr="C:\Users\Janek\Desktop\Shoty\Screenshot_2019-01-13 Moje konto – Accommodation Announcements(9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7336" y="286719"/>
            <a:ext cx="5180285" cy="47291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2318084" cy="857250"/>
          </a:xfrm>
        </p:spPr>
        <p:txBody>
          <a:bodyPr/>
          <a:lstStyle/>
          <a:p>
            <a:r>
              <a:rPr lang="pl-PL" dirty="0" smtClean="0"/>
              <a:t>Rezerwacje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2253916" cy="3394472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12290" name="Picture 2" descr="C:\Users\Janek\Desktop\Shoty\Screenshot_2019-01-13 Moje konto – Accommodation Announcements(10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0332" y="326661"/>
            <a:ext cx="5155477" cy="47064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Architektura </a:t>
            </a:r>
            <a:r>
              <a:rPr lang="pl-PL" dirty="0"/>
              <a:t>i użyte technologie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l-PL" dirty="0" smtClean="0"/>
              <a:t>	Projekt systemu opiera się na scentralizowanej relacyjnej bazy danych MySQL która zawiera całą logikę wraz z danymi. Baza danych została wyposażona w szereg interfejsów pod postacią: procedur, funkcji i widoków.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Obok bazy danych, na tej samej maszynie fizycznej znajduje się WebService który został napisany w PHP 7 z zastosowaniem frameworku Symfony 4. 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Została użyta architektura klient-serwer. Wspomniana wyżej maszyna fizyczna to serwer natomiast klientem jest przeglądarka internetowa. </a:t>
            </a:r>
          </a:p>
          <a:p>
            <a:pPr marL="0" indent="0">
              <a:buNone/>
            </a:pPr>
            <a:r>
              <a:rPr lang="pl-PL" dirty="0" smtClean="0"/>
              <a:t>	Od strony klienta działa strona internetowa napisana w HTML5 z użyciem JS i CSS3. 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2219077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Architektura </a:t>
            </a:r>
            <a:r>
              <a:rPr lang="pl-PL" dirty="0"/>
              <a:t>i użyte </a:t>
            </a:r>
            <a:r>
              <a:rPr lang="pl-PL" dirty="0" smtClean="0"/>
              <a:t>technologie c.d.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>
          <a:xfrm>
            <a:off x="457200" y="1309607"/>
            <a:ext cx="4040188" cy="3285015"/>
          </a:xfrm>
        </p:spPr>
        <p:txBody>
          <a:bodyPr/>
          <a:lstStyle/>
          <a:p>
            <a:pPr>
              <a:buNone/>
            </a:pPr>
            <a:r>
              <a:rPr lang="pl-PL" dirty="0" smtClean="0"/>
              <a:t>Diagram architektury systemu </a:t>
            </a:r>
            <a:endParaRPr lang="pl-PL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22" y="1229378"/>
            <a:ext cx="3660218" cy="339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554217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Architektura </a:t>
            </a:r>
            <a:r>
              <a:rPr lang="pl-PL" dirty="0"/>
              <a:t>i użyte </a:t>
            </a:r>
            <a:r>
              <a:rPr lang="pl-PL" dirty="0" smtClean="0"/>
              <a:t>technologie c.d.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smtClean="0"/>
              <a:t>Plusy i minusy użytej architektury:</a:t>
            </a:r>
          </a:p>
          <a:p>
            <a:pPr marL="0" indent="0">
              <a:buNone/>
            </a:pPr>
            <a:r>
              <a:rPr lang="pl-PL" dirty="0" smtClean="0"/>
              <a:t>Plusy:</a:t>
            </a:r>
          </a:p>
          <a:p>
            <a:r>
              <a:rPr lang="pl-PL" dirty="0" smtClean="0"/>
              <a:t>łatwy serwis, </a:t>
            </a:r>
          </a:p>
          <a:p>
            <a:r>
              <a:rPr lang="pl-PL" dirty="0" smtClean="0"/>
              <a:t>mały koszt budowy, </a:t>
            </a:r>
          </a:p>
          <a:p>
            <a:r>
              <a:rPr lang="pl-PL" dirty="0" smtClean="0"/>
              <a:t>łatwa migracja, </a:t>
            </a:r>
          </a:p>
          <a:p>
            <a:r>
              <a:rPr lang="pl-PL" dirty="0" smtClean="0"/>
              <a:t>szybka konfiguracja</a:t>
            </a:r>
          </a:p>
          <a:p>
            <a:pPr marL="0" indent="0">
              <a:buNone/>
            </a:pPr>
            <a:r>
              <a:rPr lang="pl-PL" dirty="0" smtClean="0"/>
              <a:t>Minusy:</a:t>
            </a:r>
          </a:p>
          <a:p>
            <a:r>
              <a:rPr lang="pl-PL" dirty="0" smtClean="0"/>
              <a:t>uboga dokumentacja </a:t>
            </a:r>
            <a:r>
              <a:rPr lang="pl-PL" dirty="0" err="1" smtClean="0"/>
              <a:t>Symfony</a:t>
            </a:r>
            <a:r>
              <a:rPr lang="pl-PL" dirty="0" smtClean="0"/>
              <a:t> </a:t>
            </a:r>
            <a:r>
              <a:rPr lang="pl-PL" dirty="0" err="1" smtClean="0"/>
              <a:t>framework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1581660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Możliwości </a:t>
            </a:r>
            <a:r>
              <a:rPr lang="pl-PL" dirty="0" smtClean="0"/>
              <a:t>rozwoju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Architektura systemu pozwala na łatwe dodawanie nowych modułów. Przyszłości </a:t>
            </a:r>
            <a:r>
              <a:rPr lang="pl-PL" dirty="0"/>
              <a:t>można do implementować:</a:t>
            </a:r>
            <a:endParaRPr lang="pl-PL" dirty="0" smtClean="0"/>
          </a:p>
          <a:p>
            <a:pPr marL="385763" indent="-385763">
              <a:buAutoNum type="arabicPeriod"/>
            </a:pPr>
            <a:r>
              <a:rPr lang="pl-PL" dirty="0" smtClean="0"/>
              <a:t>Procesy automatyczne które będą cyklicznie lub na żądanie wykonywać działania. </a:t>
            </a:r>
          </a:p>
          <a:p>
            <a:pPr marL="385763" indent="-385763">
              <a:buAutoNum type="arabicPeriod"/>
            </a:pPr>
            <a:r>
              <a:rPr lang="pl-PL" dirty="0" smtClean="0"/>
              <a:t>Kalendarz </a:t>
            </a:r>
            <a:r>
              <a:rPr lang="pl-PL" dirty="0"/>
              <a:t>w konkretnej ofercie informujący potencjalnego klienta o dostępności oferty</a:t>
            </a:r>
            <a:r>
              <a:rPr lang="pl-PL" dirty="0" smtClean="0"/>
              <a:t>.</a:t>
            </a:r>
          </a:p>
          <a:p>
            <a:pPr marL="385763" indent="-385763">
              <a:buAutoNum type="arabicPeriod"/>
            </a:pPr>
            <a:r>
              <a:rPr lang="pl-PL" dirty="0"/>
              <a:t>Obsługa zewnętrznego serwisu </a:t>
            </a:r>
            <a:r>
              <a:rPr lang="pl-PL" dirty="0" smtClean="0"/>
              <a:t>do płatności on-line 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97012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Dziękujemy za uwagę.</a:t>
            </a:r>
            <a:endParaRPr lang="pl-P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94848" y="2426453"/>
            <a:ext cx="6400800" cy="1314450"/>
          </a:xfrm>
        </p:spPr>
        <p:txBody>
          <a:bodyPr>
            <a:normAutofit/>
          </a:bodyPr>
          <a:lstStyle/>
          <a:p>
            <a:endParaRPr lang="pl-PL" dirty="0" smtClean="0"/>
          </a:p>
          <a:p>
            <a:r>
              <a:rPr lang="pl-PL" sz="1400" dirty="0" smtClean="0"/>
              <a:t>Czy </a:t>
            </a:r>
            <a:r>
              <a:rPr lang="pl-PL" sz="1400" dirty="0" smtClean="0"/>
              <a:t>mają Państwo pytania?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174108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Wstęp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dirty="0" smtClean="0"/>
              <a:t>	</a:t>
            </a:r>
            <a:r>
              <a:rPr lang="pl-PL" dirty="0" smtClean="0"/>
              <a:t>Projekt ma na celu stworzenie aplikacji - Elektronicznego Systemu Rezerwacji Apartamentów. 	</a:t>
            </a:r>
          </a:p>
          <a:p>
            <a:pPr marL="0" indent="0">
              <a:buNone/>
            </a:pPr>
            <a:r>
              <a:rPr lang="pl-PL" dirty="0" smtClean="0"/>
              <a:t>	System ma umożliwiać jego użytkownikom przeglądanie i rezerwację ofert wynajmu mieszkań oraz wystawianie własnych ofert i zarządzanie nimi.</a:t>
            </a:r>
          </a:p>
          <a:p>
            <a:pPr marL="0" indent="0">
              <a:buNone/>
            </a:pPr>
            <a:r>
              <a:rPr lang="pl-PL" dirty="0" smtClean="0"/>
              <a:t>	Dzięki prostej obsłudze, system ma skracać proces rezerwacji  ofert i dawać możliwość szybkiego tworzenia własnych ogłoszeń wszystkim użytkownikom według ich indywidualnych potrzeb, np. wynajmu prywatnych mieszkań na krótki okres.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180753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Profil potencialnego klienta serwisu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02" y="2424522"/>
            <a:ext cx="8229600" cy="799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System dedykowany jest zarówno dla firm profesjonalnie zajmujących się wynajmem nieruchomości, jak i dla indywidualnych użytkowników.</a:t>
            </a:r>
            <a:endParaRPr lang="pl-PL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17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85763" indent="-385763"/>
            <a:r>
              <a:rPr lang="pl-PL" dirty="0"/>
              <a:t>Główne funkcjonalności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l-PL" sz="2200" dirty="0" smtClean="0"/>
              <a:t>Rejestracja</a:t>
            </a:r>
          </a:p>
          <a:p>
            <a:pPr marL="0" indent="0">
              <a:buNone/>
            </a:pPr>
            <a:r>
              <a:rPr lang="pl-PL" sz="2200" dirty="0" smtClean="0"/>
              <a:t>Logowanie</a:t>
            </a:r>
          </a:p>
          <a:p>
            <a:pPr marL="0" indent="0">
              <a:buNone/>
            </a:pPr>
            <a:r>
              <a:rPr lang="pl-PL" sz="2200" dirty="0" smtClean="0"/>
              <a:t>Potwierdzanie rejestracji przez Administratora</a:t>
            </a:r>
          </a:p>
          <a:p>
            <a:pPr marL="0" indent="0">
              <a:buNone/>
            </a:pPr>
            <a:r>
              <a:rPr lang="pl-PL" sz="2200" dirty="0" smtClean="0"/>
              <a:t>Dodawanie nowych ofert noclegów</a:t>
            </a:r>
          </a:p>
          <a:p>
            <a:pPr marL="0" indent="0">
              <a:buNone/>
            </a:pPr>
            <a:r>
              <a:rPr lang="pl-PL" sz="2200" dirty="0"/>
              <a:t>Potwierdzanie ofert </a:t>
            </a:r>
            <a:r>
              <a:rPr lang="pl-PL" sz="2200" dirty="0" smtClean="0"/>
              <a:t>przez Administratora</a:t>
            </a:r>
          </a:p>
          <a:p>
            <a:pPr marL="0" indent="0">
              <a:buNone/>
            </a:pPr>
            <a:r>
              <a:rPr lang="pl-PL" sz="2200" dirty="0" smtClean="0"/>
              <a:t>Rezerwacja ofert</a:t>
            </a:r>
          </a:p>
          <a:p>
            <a:pPr marL="0" indent="0">
              <a:buNone/>
            </a:pPr>
            <a:r>
              <a:rPr lang="pl-PL" sz="2200" dirty="0" smtClean="0"/>
              <a:t>Potwierdzanie rezerwacji poprzez płatność</a:t>
            </a:r>
          </a:p>
          <a:p>
            <a:pPr marL="0" indent="0">
              <a:buNone/>
            </a:pPr>
            <a:r>
              <a:rPr lang="pl-PL" sz="2200" dirty="0" smtClean="0"/>
              <a:t>Anulowanie rezerwacji poprzez anulowanie płatności</a:t>
            </a:r>
            <a:endParaRPr lang="pl-PL" sz="2200" dirty="0"/>
          </a:p>
        </p:txBody>
      </p:sp>
    </p:spTree>
    <p:extLst>
      <p:ext uri="{BB962C8B-B14F-4D97-AF65-F5344CB8AC3E}">
        <p14:creationId xmlns="" xmlns:p14="http://schemas.microsoft.com/office/powerpoint/2010/main" val="243389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Rejestracja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4658249" cy="3394472"/>
          </a:xfrm>
        </p:spPr>
        <p:txBody>
          <a:bodyPr anchor="t">
            <a:normAutofit lnSpcReduction="10000"/>
          </a:bodyPr>
          <a:lstStyle/>
          <a:p>
            <a:pPr algn="ctr">
              <a:buNone/>
            </a:pPr>
            <a:r>
              <a:rPr lang="pl-PL" dirty="0" smtClean="0"/>
              <a:t>Widok rejestracji klienta w systemie. </a:t>
            </a:r>
            <a:br>
              <a:rPr lang="pl-PL" dirty="0" smtClean="0"/>
            </a:br>
            <a:r>
              <a:rPr lang="pl-PL" dirty="0" smtClean="0"/>
              <a:t>System wymaga podania podstawowych danych jak adres email, imię i nazwisko klienta, hasło za pomocą którego będzie autoryzowany dostęp do systemu oraz pola do akceptacji zgody marketingowej czy wymaganych zgody wynikającej z zapoznania się z regulaminem czy prawnie uregulowanej zgody dot. Ochrony Danych Osobowych</a:t>
            </a:r>
            <a:endParaRPr lang="pl-PL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05542" y="1224545"/>
            <a:ext cx="2871788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Logowanie 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881176" y="1267981"/>
            <a:ext cx="5107182" cy="3394472"/>
          </a:xfrm>
        </p:spPr>
        <p:txBody>
          <a:bodyPr/>
          <a:lstStyle/>
          <a:p>
            <a:pPr algn="ctr">
              <a:buNone/>
            </a:pPr>
            <a:r>
              <a:rPr lang="pl-PL" dirty="0" smtClean="0"/>
              <a:t>Widok logowania do systemu. W celu uzyskania dostępu do systemu klient zobowiązany jest do podania adresu email oraz hasła wprowadzonego podczas rejestracji. Możliwość logowania istnieje w momencie zatwierdzenia przez administratora konta klienta.  </a:t>
            </a:r>
            <a:endParaRPr lang="pl-P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6961" y="1270207"/>
            <a:ext cx="2824163" cy="322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Potwierdzanie rejestracji przez Administratora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259405" y="1185564"/>
            <a:ext cx="2985198" cy="3394472"/>
          </a:xfrm>
        </p:spPr>
        <p:txBody>
          <a:bodyPr/>
          <a:lstStyle/>
          <a:p>
            <a:pPr algn="ctr">
              <a:buNone/>
            </a:pPr>
            <a:r>
              <a:rPr lang="pl-PL" dirty="0" smtClean="0"/>
              <a:t>Widok potwierdzania rejestracji dokonanych przez klientów. Po zatwierdzenie przez administratora klient uzyskuje dostęp do systemu.</a:t>
            </a:r>
            <a:endParaRPr lang="pl-P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80590" y="1639294"/>
            <a:ext cx="5410200" cy="1481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Dodawanie nowych ofert noclegów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594798" y="1267981"/>
            <a:ext cx="5410200" cy="3394472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pl-PL" dirty="0" smtClean="0"/>
              <a:t>Widok dodania nowej oferty do systemu. Użytkownik po zalogowaniu się uzyskuje możliwość dodania oferty. Poprzez </a:t>
            </a:r>
            <a:r>
              <a:rPr lang="pl-PL" dirty="0" smtClean="0"/>
              <a:t>naciśnięcie </a:t>
            </a:r>
            <a:r>
              <a:rPr lang="pl-PL" dirty="0" err="1" smtClean="0"/>
              <a:t>buttona</a:t>
            </a:r>
            <a:r>
              <a:rPr lang="pl-PL" dirty="0" smtClean="0"/>
              <a:t> DODAJ NOWĄ OFERTĘ pojawia się formularz, w którym wypełnia podstawowe dane jak Tytuł, Opis nieruchomości, Cena czy okres w jakim decyduje się wynająć swoją nieruchomość. Dodatkową opcją jest możliwość wyboru pola Promocja. Poniżej znajduje się lista utworzonych przez użytkownika ofert.</a:t>
            </a:r>
            <a:endParaRPr lang="pl-PL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3369" y="1113882"/>
            <a:ext cx="2667000" cy="338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</TotalTime>
  <Words>426</Words>
  <Application>Microsoft Office PowerPoint</Application>
  <PresentationFormat>Pokaz na ekranie (16:9)</PresentationFormat>
  <Paragraphs>84</Paragraphs>
  <Slides>29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29</vt:i4>
      </vt:variant>
    </vt:vector>
  </HeadingPairs>
  <TitlesOfParts>
    <vt:vector size="30" baseType="lpstr">
      <vt:lpstr>Motyw pakietu Office</vt:lpstr>
      <vt:lpstr>Slajd 1</vt:lpstr>
      <vt:lpstr>Spis treści:</vt:lpstr>
      <vt:lpstr>Wstęp</vt:lpstr>
      <vt:lpstr>Profil potencialnego klienta serwisu</vt:lpstr>
      <vt:lpstr>Główne funkcjonalności</vt:lpstr>
      <vt:lpstr>Rejestracja</vt:lpstr>
      <vt:lpstr>Logowanie </vt:lpstr>
      <vt:lpstr>Potwierdzanie rejestracji przez Administratora</vt:lpstr>
      <vt:lpstr>Dodawanie nowych ofert noclegów</vt:lpstr>
      <vt:lpstr>Potwierdzanie ofert przez Administratora</vt:lpstr>
      <vt:lpstr>Rezerwacja ofert</vt:lpstr>
      <vt:lpstr>Widoki aplikacji</vt:lpstr>
      <vt:lpstr>Strona główna</vt:lpstr>
      <vt:lpstr>Oferty</vt:lpstr>
      <vt:lpstr>Slajd 15</vt:lpstr>
      <vt:lpstr>Moje konto - użytkownik</vt:lpstr>
      <vt:lpstr>Moje rezerwacje</vt:lpstr>
      <vt:lpstr>Moje konto - administrator</vt:lpstr>
      <vt:lpstr>Oferty</vt:lpstr>
      <vt:lpstr>Oferty do zatwierdzenia</vt:lpstr>
      <vt:lpstr>Klienci do zatwierdzenia</vt:lpstr>
      <vt:lpstr>Klienci</vt:lpstr>
      <vt:lpstr>Płatności</vt:lpstr>
      <vt:lpstr>Rezerwacje</vt:lpstr>
      <vt:lpstr>Architektura i użyte technologie</vt:lpstr>
      <vt:lpstr>Architektura i użyte technologie c.d.</vt:lpstr>
      <vt:lpstr>Architektura i użyte technologie c.d.</vt:lpstr>
      <vt:lpstr>Możliwości rozwoju</vt:lpstr>
      <vt:lpstr>Dziękujemy za uwagę.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Accommodation Announcements Projekt</dc:title>
  <dc:creator>Jarek</dc:creator>
  <cp:lastModifiedBy>Użytkownik systemu Windows</cp:lastModifiedBy>
  <cp:revision>50</cp:revision>
  <dcterms:created xsi:type="dcterms:W3CDTF">2019-01-07T18:29:27Z</dcterms:created>
  <dcterms:modified xsi:type="dcterms:W3CDTF">2019-01-13T09:24:01Z</dcterms:modified>
</cp:coreProperties>
</file>