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6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778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35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5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34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79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78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4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0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4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07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Accommodation Announcements</a:t>
            </a:r>
            <a:br>
              <a:rPr lang="pl-PL" dirty="0" smtClean="0"/>
            </a:br>
            <a:r>
              <a:rPr lang="pl-PL" dirty="0" smtClean="0"/>
              <a:t>Projekt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Rezerwowanie noclegów jeszcze nie było takie proste.</a:t>
            </a:r>
            <a:endParaRPr lang="pl-PL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9460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200" i="1" dirty="0"/>
              <a:t>Autorzy:</a:t>
            </a:r>
          </a:p>
          <a:p>
            <a:pPr algn="r"/>
            <a:r>
              <a:rPr lang="pl-PL" sz="1200" i="1" dirty="0"/>
              <a:t>Jarosław Słabik</a:t>
            </a:r>
          </a:p>
          <a:p>
            <a:pPr algn="r"/>
            <a:r>
              <a:rPr lang="pl-PL" sz="1200" i="1" dirty="0"/>
              <a:t>Bartek Dębkowski</a:t>
            </a:r>
          </a:p>
          <a:p>
            <a:pPr algn="r"/>
            <a:r>
              <a:rPr lang="pl-PL" sz="1200" i="1" dirty="0"/>
              <a:t>Jan Woroniecki</a:t>
            </a:r>
          </a:p>
          <a:p>
            <a:pPr algn="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50119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uwagę.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Czy mają Państwo 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10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Wstęp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Profil potencialnego klienta serwisu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Główne funkcjonalności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Architektóra i użyte technologie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Możliwości </a:t>
            </a:r>
            <a:r>
              <a:rPr lang="pl-PL" dirty="0" smtClean="0"/>
              <a:t>rozwoju</a:t>
            </a:r>
          </a:p>
        </p:txBody>
      </p:sp>
    </p:spTree>
    <p:extLst>
      <p:ext uri="{BB962C8B-B14F-4D97-AF65-F5344CB8AC3E}">
        <p14:creationId xmlns:p14="http://schemas.microsoft.com/office/powerpoint/2010/main" val="86350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/>
              <a:t>Projekt ma na celu stworzenie </a:t>
            </a:r>
            <a:r>
              <a:rPr lang="pl-PL" dirty="0" smtClean="0"/>
              <a:t>aplikacji - Elektronicznego </a:t>
            </a:r>
            <a:r>
              <a:rPr lang="pl-PL" dirty="0"/>
              <a:t>Systemu </a:t>
            </a:r>
            <a:r>
              <a:rPr lang="pl-PL" dirty="0" smtClean="0"/>
              <a:t>Rezerwacji Apartamentów. </a:t>
            </a:r>
            <a:r>
              <a:rPr lang="pl-PL" dirty="0"/>
              <a:t>	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	System ma umożliwiać jego użytkownikom przeglądanie </a:t>
            </a:r>
            <a:r>
              <a:rPr lang="pl-PL" dirty="0"/>
              <a:t>i</a:t>
            </a:r>
            <a:r>
              <a:rPr lang="pl-PL" dirty="0" smtClean="0"/>
              <a:t> rezerwację ofert wynajmu mieszkań oraz wystawianie własnych ofert i zarządzanie nimi.</a:t>
            </a:r>
          </a:p>
          <a:p>
            <a:pPr marL="0" indent="0">
              <a:buNone/>
            </a:pPr>
            <a:r>
              <a:rPr lang="pl-PL" dirty="0" smtClean="0"/>
              <a:t>	Dzięki prostej obsłudze, system ma skracać proces rezerwacji  ofert i dawać możliwość szybkiego tworzenia własnych ogłoszeń wszystkim użytkownikom według ich indywidualnych </a:t>
            </a:r>
            <a:r>
              <a:rPr lang="pl-PL" dirty="0" smtClean="0"/>
              <a:t>potrzeb, np. wynajmu prywatnych mieszkań na krótki okres.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Profil </a:t>
            </a:r>
            <a:r>
              <a:rPr lang="pl-PL" dirty="0" smtClean="0"/>
              <a:t>potencjalnego </a:t>
            </a:r>
            <a:r>
              <a:rPr lang="pl-PL" dirty="0"/>
              <a:t>klienta serwisu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/>
              <a:t>System dedykowany jest zarówno dla firm profesjonalnie zajmujących się wynajmem nieruchomości, jak i dla </a:t>
            </a:r>
            <a:r>
              <a:rPr lang="pl-PL"/>
              <a:t>indywidualnych </a:t>
            </a:r>
            <a:r>
              <a:rPr lang="pl-PL" smtClean="0"/>
              <a:t>użytkowników.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17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Główne funkcjonalności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Logowanie</a:t>
            </a:r>
          </a:p>
          <a:p>
            <a:pPr marL="0" indent="0">
              <a:buNone/>
            </a:pPr>
            <a:r>
              <a:rPr lang="pl-PL" dirty="0" smtClean="0"/>
              <a:t>Rejestracja</a:t>
            </a:r>
          </a:p>
          <a:p>
            <a:pPr marL="0" indent="0">
              <a:buNone/>
            </a:pPr>
            <a:r>
              <a:rPr lang="pl-PL" dirty="0" smtClean="0"/>
              <a:t>Potwierdzanie rejestracji przez Administratora</a:t>
            </a:r>
          </a:p>
          <a:p>
            <a:pPr marL="0" indent="0">
              <a:buNone/>
            </a:pPr>
            <a:r>
              <a:rPr lang="pl-PL" dirty="0" smtClean="0"/>
              <a:t>Dodawanie nowych ofert noclegów</a:t>
            </a:r>
          </a:p>
          <a:p>
            <a:pPr marL="0" indent="0">
              <a:buNone/>
            </a:pPr>
            <a:r>
              <a:rPr lang="pl-PL" dirty="0"/>
              <a:t>Potwierdzanie ofert </a:t>
            </a:r>
            <a:r>
              <a:rPr lang="pl-PL" dirty="0" smtClean="0"/>
              <a:t>przez Administratora</a:t>
            </a:r>
          </a:p>
          <a:p>
            <a:pPr marL="0" indent="0">
              <a:buNone/>
            </a:pPr>
            <a:r>
              <a:rPr lang="pl-PL" dirty="0" smtClean="0"/>
              <a:t>Rezerwacja ofert</a:t>
            </a:r>
          </a:p>
          <a:p>
            <a:pPr marL="0" indent="0">
              <a:buNone/>
            </a:pPr>
            <a:r>
              <a:rPr lang="pl-PL" dirty="0" smtClean="0"/>
              <a:t>Potwierdzanie rezerwacji po przez płatność</a:t>
            </a:r>
          </a:p>
          <a:p>
            <a:pPr marL="0" indent="0">
              <a:buNone/>
            </a:pPr>
            <a:r>
              <a:rPr lang="pl-PL" dirty="0" smtClean="0"/>
              <a:t>Anulowanie rezerwacji po przez anulowanie płatności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389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technologie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 smtClean="0"/>
              <a:t>	Projekt opiera się na scentralizowanej relacyjnej bazy danych MySQL która zawiera całą logikę wraz z danymi. Baza danych została wyposażona w szereg interfejsów pod postacią: procedur, funkcji i widoków.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Obok bazy danych, na tej samej maszynie fizycznej znajduje się WebService który został napisany w PHP 7 z zastosowaniem frameworku Symfony 4.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Została użyta architektura klient-serwer. Wspomniana wyżej maszyna fizyczna to serwer natomiast klientem jest przeglądarka internetowa. </a:t>
            </a:r>
          </a:p>
          <a:p>
            <a:pPr marL="0" indent="0">
              <a:buNone/>
            </a:pPr>
            <a:r>
              <a:rPr lang="pl-PL" dirty="0" smtClean="0"/>
              <a:t>	Od strony klienta działa strona internetowa napisana w HTML5 z użyciem JS i CSS3.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0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3" y="1250089"/>
            <a:ext cx="61214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21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96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Plusy i minusy użytej architektury:</a:t>
            </a:r>
          </a:p>
          <a:p>
            <a:pPr marL="0" indent="0">
              <a:buNone/>
            </a:pPr>
            <a:r>
              <a:rPr lang="pl-PL" dirty="0" smtClean="0"/>
              <a:t>Plusy:</a:t>
            </a:r>
          </a:p>
          <a:p>
            <a:r>
              <a:rPr lang="pl-PL" dirty="0" smtClean="0"/>
              <a:t>łatwy </a:t>
            </a:r>
            <a:r>
              <a:rPr lang="pl-PL" dirty="0"/>
              <a:t>serwis, </a:t>
            </a:r>
            <a:endParaRPr lang="pl-PL" dirty="0" smtClean="0"/>
          </a:p>
          <a:p>
            <a:r>
              <a:rPr lang="pl-PL" dirty="0" smtClean="0"/>
              <a:t>mały </a:t>
            </a:r>
            <a:r>
              <a:rPr lang="pl-PL" dirty="0"/>
              <a:t>koszt budowy, </a:t>
            </a:r>
            <a:endParaRPr lang="pl-PL" dirty="0" smtClean="0"/>
          </a:p>
          <a:p>
            <a:r>
              <a:rPr lang="pl-PL" dirty="0" smtClean="0"/>
              <a:t>łatwa </a:t>
            </a:r>
            <a:r>
              <a:rPr lang="pl-PL" dirty="0"/>
              <a:t>migracja, </a:t>
            </a:r>
            <a:endParaRPr lang="pl-PL" dirty="0" smtClean="0"/>
          </a:p>
          <a:p>
            <a:r>
              <a:rPr lang="pl-PL" dirty="0" smtClean="0"/>
              <a:t>szybka konfiguracja</a:t>
            </a:r>
          </a:p>
          <a:p>
            <a:pPr marL="0" indent="0">
              <a:buNone/>
            </a:pPr>
            <a:r>
              <a:rPr lang="pl-PL" dirty="0" smtClean="0"/>
              <a:t>Minusy:</a:t>
            </a:r>
          </a:p>
          <a:p>
            <a:r>
              <a:rPr lang="pl-PL" dirty="0"/>
              <a:t>u</a:t>
            </a:r>
            <a:r>
              <a:rPr lang="pl-PL" dirty="0" smtClean="0"/>
              <a:t>boga dokumentacja </a:t>
            </a:r>
            <a:r>
              <a:rPr lang="pl-PL" dirty="0" err="1" smtClean="0"/>
              <a:t>Symfony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166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</a:t>
            </a:r>
            <a:r>
              <a:rPr lang="pl-PL" dirty="0" smtClean="0"/>
              <a:t>rozwoju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Architektura systemu pozwala na łatwe dodawanie nowych modułów. Przyszłości </a:t>
            </a:r>
            <a:r>
              <a:rPr lang="pl-PL" dirty="0"/>
              <a:t>można do implementować:</a:t>
            </a:r>
            <a:endParaRPr lang="pl-PL" dirty="0" smtClean="0"/>
          </a:p>
          <a:p>
            <a:pPr marL="514350" indent="-514350">
              <a:buAutoNum type="arabicPeriod"/>
            </a:pPr>
            <a:r>
              <a:rPr lang="pl-PL" dirty="0" smtClean="0"/>
              <a:t>Procesy automatyczne które będą cyklicznie lub na żądanie wykonywać działania. </a:t>
            </a:r>
          </a:p>
          <a:p>
            <a:pPr marL="514350" indent="-514350">
              <a:buAutoNum type="arabicPeriod"/>
            </a:pPr>
            <a:r>
              <a:rPr lang="pl-PL" dirty="0" smtClean="0"/>
              <a:t>Kalendarz </a:t>
            </a:r>
            <a:r>
              <a:rPr lang="pl-PL" dirty="0"/>
              <a:t>w konkretnej ofercie informujący potencjalnego klienta o dostępności oferty</a:t>
            </a:r>
            <a:r>
              <a:rPr lang="pl-PL" dirty="0" smtClean="0"/>
              <a:t>.</a:t>
            </a:r>
          </a:p>
          <a:p>
            <a:pPr marL="514350" indent="-514350">
              <a:buAutoNum type="arabicPeriod"/>
            </a:pPr>
            <a:r>
              <a:rPr lang="pl-PL" dirty="0"/>
              <a:t>Obsługa zewnętrznego serwisu </a:t>
            </a:r>
            <a:r>
              <a:rPr lang="pl-PL" dirty="0" smtClean="0"/>
              <a:t>do płatności on-line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01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163</Words>
  <Application>Microsoft Office PowerPoint</Application>
  <PresentationFormat>Panoramiczny</PresentationFormat>
  <Paragraphs>50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Accommodation Announcements Projekt</vt:lpstr>
      <vt:lpstr>Spis treści:</vt:lpstr>
      <vt:lpstr>Wstęp</vt:lpstr>
      <vt:lpstr>Profil potencjalnego klienta serwisu</vt:lpstr>
      <vt:lpstr>Główne funkcjonalności</vt:lpstr>
      <vt:lpstr>Architektura i użyte technologie</vt:lpstr>
      <vt:lpstr>Architektura i użyte technologie c.d.</vt:lpstr>
      <vt:lpstr>Architektura i użyte technologie c.d.</vt:lpstr>
      <vt:lpstr>Możliwości rozwoju</vt:lpstr>
      <vt:lpstr>Dziękujemy za uwagę.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Announcements Projekt</dc:title>
  <dc:creator>Jarek</dc:creator>
  <cp:lastModifiedBy>Bartek Dębkowski</cp:lastModifiedBy>
  <cp:revision>33</cp:revision>
  <dcterms:created xsi:type="dcterms:W3CDTF">2019-01-07T18:29:27Z</dcterms:created>
  <dcterms:modified xsi:type="dcterms:W3CDTF">2019-01-13T00:16:20Z</dcterms:modified>
</cp:coreProperties>
</file>