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7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5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7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4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0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t>13.01.2019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Accommodation Announcements</a:t>
            </a:r>
            <a:br>
              <a:rPr lang="pl-PL" dirty="0" smtClean="0"/>
            </a:br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Rezerwowanie noclegów jeszcze nie było takie proste.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946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i="1" dirty="0"/>
              <a:t>Autorzy:</a:t>
            </a:r>
          </a:p>
          <a:p>
            <a:pPr algn="r"/>
            <a:r>
              <a:rPr lang="pl-PL" sz="1200" i="1" dirty="0"/>
              <a:t>Jarosław Słabik</a:t>
            </a:r>
          </a:p>
          <a:p>
            <a:pPr algn="r"/>
            <a:r>
              <a:rPr lang="pl-PL" sz="1200" i="1" dirty="0"/>
              <a:t>Bartek Dębkowski</a:t>
            </a:r>
          </a:p>
          <a:p>
            <a:pPr algn="r"/>
            <a:r>
              <a:rPr lang="pl-PL" sz="1200" i="1" dirty="0"/>
              <a:t>Jan Woroniecki</a:t>
            </a:r>
          </a:p>
          <a:p>
            <a:pPr algn="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11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Czy mają Państwo 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10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Profil potencialnego klienta serwisu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Architektóra i użyte technologie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val="8635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/>
              <a:t>Projekt ma na celu stworzenie </a:t>
            </a:r>
            <a:r>
              <a:rPr lang="pl-PL" dirty="0" smtClean="0"/>
              <a:t>aplikacji - Elektronicznego </a:t>
            </a:r>
            <a:r>
              <a:rPr lang="pl-PL" dirty="0"/>
              <a:t>Systemu </a:t>
            </a:r>
            <a:r>
              <a:rPr lang="pl-PL" dirty="0" smtClean="0"/>
              <a:t>Rezerwacji Apartamentów. </a:t>
            </a:r>
            <a:r>
              <a:rPr lang="pl-PL" dirty="0"/>
              <a:t>	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	System ma umożliwiać jego użytkownikom przeglądanie </a:t>
            </a:r>
            <a:r>
              <a:rPr lang="pl-PL" dirty="0"/>
              <a:t>i</a:t>
            </a:r>
            <a:r>
              <a:rPr lang="pl-PL" dirty="0" smtClean="0"/>
              <a:t> rezerwację ofert wynajmu mieszkań oraz wystawianie własnych ofert i zarządzanie nimi.</a:t>
            </a:r>
          </a:p>
          <a:p>
            <a:pPr marL="0" indent="0">
              <a:buNone/>
            </a:pPr>
            <a:r>
              <a:rPr lang="pl-PL" dirty="0" smtClean="0"/>
              <a:t>	Dzięki prostej obsłudze, system ma skracać proces rezerwacji  ofert i dawać możliwość szybkiego tworzenia własnych ogłoszeń wszystkim użytkownikom według ich indywidualnych potrzeb, np. wynajmu prywatnych mieszkań na krótki okres.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</a:t>
            </a:r>
            <a:r>
              <a:rPr lang="pl-PL" dirty="0" smtClean="0"/>
              <a:t>potencjalnego </a:t>
            </a:r>
            <a:r>
              <a:rPr lang="pl-PL" dirty="0"/>
              <a:t>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/>
              <a:t>System dedykowany jest zarówno dla firm profesjonalnie zajmujących się wynajmem nieruchomości, jak i dla </a:t>
            </a:r>
            <a:r>
              <a:rPr lang="pl-PL"/>
              <a:t>indywidualnych </a:t>
            </a:r>
            <a:r>
              <a:rPr lang="pl-PL" smtClean="0"/>
              <a:t>użytkowników.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Logowanie</a:t>
            </a:r>
          </a:p>
          <a:p>
            <a:pPr marL="0" indent="0">
              <a:buNone/>
            </a:pPr>
            <a:r>
              <a:rPr lang="pl-PL" dirty="0" smtClean="0"/>
              <a:t>Rejestracja</a:t>
            </a:r>
          </a:p>
          <a:p>
            <a:pPr marL="0" indent="0">
              <a:buNone/>
            </a:pPr>
            <a:r>
              <a:rPr lang="pl-PL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dirty="0" smtClean="0"/>
              <a:t>Dodawanie nowych ofert noclegów</a:t>
            </a:r>
          </a:p>
          <a:p>
            <a:pPr marL="0" indent="0">
              <a:buNone/>
            </a:pPr>
            <a:r>
              <a:rPr lang="pl-PL" dirty="0"/>
              <a:t>Potwierdzanie ofert </a:t>
            </a:r>
            <a:r>
              <a:rPr lang="pl-PL" dirty="0" smtClean="0"/>
              <a:t>przez Administratora</a:t>
            </a:r>
          </a:p>
          <a:p>
            <a:pPr marL="0" indent="0">
              <a:buNone/>
            </a:pPr>
            <a:r>
              <a:rPr lang="pl-PL" dirty="0" smtClean="0"/>
              <a:t>Rezerwacja ofert</a:t>
            </a:r>
          </a:p>
          <a:p>
            <a:pPr marL="0" indent="0">
              <a:buNone/>
            </a:pPr>
            <a:r>
              <a:rPr lang="pl-PL" dirty="0" smtClean="0"/>
              <a:t>Potwierdzanie rezerwacji po przez płatność</a:t>
            </a:r>
          </a:p>
          <a:p>
            <a:pPr marL="0" indent="0">
              <a:buNone/>
            </a:pPr>
            <a:r>
              <a:rPr lang="pl-PL" dirty="0" smtClean="0"/>
              <a:t>Anulowanie rezerwacji po przez anulowanie płatności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38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3" y="1250089"/>
            <a:ext cx="6121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9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Plusy i minusy użytej architektury: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</a:t>
            </a:r>
            <a:r>
              <a:rPr lang="pl-PL" dirty="0"/>
              <a:t>serwis, </a:t>
            </a:r>
            <a:endParaRPr lang="pl-PL" dirty="0" smtClean="0"/>
          </a:p>
          <a:p>
            <a:r>
              <a:rPr lang="pl-PL" dirty="0" smtClean="0"/>
              <a:t>mały </a:t>
            </a:r>
            <a:r>
              <a:rPr lang="pl-PL" dirty="0"/>
              <a:t>koszt budowy, </a:t>
            </a:r>
            <a:endParaRPr lang="pl-PL" dirty="0" smtClean="0"/>
          </a:p>
          <a:p>
            <a:r>
              <a:rPr lang="pl-PL" dirty="0" smtClean="0"/>
              <a:t>łatwa </a:t>
            </a:r>
            <a:r>
              <a:rPr lang="pl-PL" dirty="0"/>
              <a:t>migracja, </a:t>
            </a:r>
            <a:endParaRPr lang="pl-PL" dirty="0" smtClean="0"/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r>
              <a:rPr lang="pl-PL" dirty="0"/>
              <a:t>u</a:t>
            </a:r>
            <a:r>
              <a:rPr lang="pl-PL" dirty="0" smtClean="0"/>
              <a:t>boga dokumentacja </a:t>
            </a:r>
            <a:r>
              <a:rPr lang="pl-PL" dirty="0" err="1" smtClean="0"/>
              <a:t>Symfony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16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System jest skalowalny. Architektura </a:t>
            </a:r>
            <a:r>
              <a:rPr lang="pl-PL" dirty="0" smtClean="0"/>
              <a:t>systemu pozwala na łatwe dodawanie nowych modułów. </a:t>
            </a:r>
            <a:r>
              <a:rPr lang="pl-PL" dirty="0" smtClean="0"/>
              <a:t>W przyszłości </a:t>
            </a:r>
            <a:r>
              <a:rPr lang="pl-PL"/>
              <a:t>można </a:t>
            </a:r>
            <a:r>
              <a:rPr lang="pl-PL" smtClean="0"/>
              <a:t>za</a:t>
            </a:r>
            <a:r>
              <a:rPr lang="pl-PL" smtClean="0"/>
              <a:t>implementować</a:t>
            </a:r>
            <a:r>
              <a:rPr lang="pl-PL" dirty="0"/>
              <a:t>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514350" indent="-514350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0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167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Accommodation Announcements Projekt</vt:lpstr>
      <vt:lpstr>Spis treści:</vt:lpstr>
      <vt:lpstr>Wstęp</vt:lpstr>
      <vt:lpstr>Profil potencjalnego klienta serwisu</vt:lpstr>
      <vt:lpstr>Główne funkcjonalności</vt:lpstr>
      <vt:lpstr>Architektura i użyte technologie</vt:lpstr>
      <vt:lpstr>Architektura i użyte technologie c.d.</vt:lpstr>
      <vt:lpstr>Architektura i użyte technologie c.d.</vt:lpstr>
      <vt:lpstr>Możliwości rozwoju</vt:lpstr>
      <vt:lpstr>Dziękujemy za uwagę.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Bartek Dębkowski</cp:lastModifiedBy>
  <cp:revision>34</cp:revision>
  <dcterms:created xsi:type="dcterms:W3CDTF">2019-01-07T18:29:27Z</dcterms:created>
  <dcterms:modified xsi:type="dcterms:W3CDTF">2019-01-13T00:25:16Z</dcterms:modified>
</cp:coreProperties>
</file>