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07.01.2019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469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07.01.2019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614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07.01.2019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778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07.01.2019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835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07.01.2019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855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07.01.2019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534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07.01.2019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790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07.01.2019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6784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07.01.2019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740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07.01.2019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307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07.01.2019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841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BBEC5-3F23-4366-AEEC-A4ED1C6FF854}" type="datetimeFigureOut">
              <a:rPr lang="pl-PL" smtClean="0"/>
              <a:t>07.01.2019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407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Accommodation Announcements</a:t>
            </a:r>
            <a:br>
              <a:rPr lang="pl-PL" dirty="0" smtClean="0"/>
            </a:br>
            <a:r>
              <a:rPr lang="pl-PL" dirty="0" smtClean="0"/>
              <a:t>Projekt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Rezerwowanie noclegów jeszcze nie było takie proste.</a:t>
            </a:r>
            <a:endParaRPr lang="pl-PL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394602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l-PL" sz="1200" i="1" dirty="0"/>
              <a:t>Autorzy:</a:t>
            </a:r>
          </a:p>
          <a:p>
            <a:pPr algn="r"/>
            <a:r>
              <a:rPr lang="pl-PL" sz="1200" i="1" dirty="0"/>
              <a:t>Jarosław Słabik</a:t>
            </a:r>
          </a:p>
          <a:p>
            <a:pPr algn="r"/>
            <a:r>
              <a:rPr lang="pl-PL" sz="1200" i="1" dirty="0"/>
              <a:t>Bartek Dębkowski</a:t>
            </a:r>
          </a:p>
          <a:p>
            <a:pPr algn="r"/>
            <a:r>
              <a:rPr lang="pl-PL" sz="1200" i="1" dirty="0"/>
              <a:t>Jan Woroniecki</a:t>
            </a:r>
          </a:p>
          <a:p>
            <a:pPr algn="r"/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350119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Spis treści: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 smtClean="0"/>
              <a:t>Wstęp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Profil potencialnego klienta serwisu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Główne funkcjonalności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Architektóra i użyte technologie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Możliwości </a:t>
            </a:r>
            <a:r>
              <a:rPr lang="pl-PL" dirty="0" smtClean="0"/>
              <a:t>rozwoju</a:t>
            </a:r>
          </a:p>
        </p:txBody>
      </p:sp>
    </p:spTree>
    <p:extLst>
      <p:ext uri="{BB962C8B-B14F-4D97-AF65-F5344CB8AC3E}">
        <p14:creationId xmlns:p14="http://schemas.microsoft.com/office/powerpoint/2010/main" val="863505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Wstęp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Bleeee…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07531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37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Accommodation Announcements Projekt</vt:lpstr>
      <vt:lpstr>Spis treści:</vt:lpstr>
      <vt:lpstr>Wstęp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Accommodation Announcements Projekt</dc:title>
  <dc:creator>Jarek</dc:creator>
  <cp:lastModifiedBy>Jarek</cp:lastModifiedBy>
  <cp:revision>3</cp:revision>
  <dcterms:created xsi:type="dcterms:W3CDTF">2019-01-07T18:29:27Z</dcterms:created>
  <dcterms:modified xsi:type="dcterms:W3CDTF">2019-01-07T18:43:17Z</dcterms:modified>
</cp:coreProperties>
</file>