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65" r:id="rId2"/>
    <p:sldId id="56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F052F-FA46-4651-7D92-A48902F31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ABB8E1-9716-E441-6D52-96CAEB5F1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2BB3D6-C57B-9EDD-B19A-72B1DC5DA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4D2B-5310-44A4-8BC0-2C27184A5349}" type="datetimeFigureOut">
              <a:rPr lang="ko-KR" altLang="en-US" smtClean="0"/>
              <a:t>2025-02-07 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3BA10C-2A90-29A0-CBB1-57B46915D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279585-1EFC-DE67-D1BD-DDE6F2818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98674-CF79-4A16-9E4A-2FB187B1B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694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5A97D-E449-6313-A758-AD5A03318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04EB8C-43F2-1611-70F4-A34B8DDF7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332CC4-D48D-7E88-7F15-53899225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4D2B-5310-44A4-8BC0-2C27184A5349}" type="datetimeFigureOut">
              <a:rPr lang="ko-KR" altLang="en-US" smtClean="0"/>
              <a:t>2025-02-07 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9AD983-4E42-D129-F388-119507F76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7F260E-1F40-F2C7-21D3-1198AD61F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98674-CF79-4A16-9E4A-2FB187B1B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945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F8DE6E8-673C-6080-D782-D372EDBD57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29B02F-B08B-AD8B-7048-400EB1394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CFFAAE-B7CC-5FCD-8CB6-50172A8DF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4D2B-5310-44A4-8BC0-2C27184A5349}" type="datetimeFigureOut">
              <a:rPr lang="ko-KR" altLang="en-US" smtClean="0"/>
              <a:t>2025-02-07 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7DB13F-3EA2-4E10-78A2-3836458F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CA8D7F-F52E-8B27-EB04-BA017A29B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98674-CF79-4A16-9E4A-2FB187B1B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588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 슬라이드 1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1AF9551-790E-4CA7-B771-D7C637C8B453}"/>
              </a:ext>
            </a:extLst>
          </p:cNvPr>
          <p:cNvCxnSpPr>
            <a:cxnSpLocks/>
          </p:cNvCxnSpPr>
          <p:nvPr userDrawn="1"/>
        </p:nvCxnSpPr>
        <p:spPr>
          <a:xfrm>
            <a:off x="0" y="684000"/>
            <a:ext cx="12192000" cy="0"/>
          </a:xfrm>
          <a:prstGeom prst="line">
            <a:avLst/>
          </a:prstGeom>
          <a:ln w="19050">
            <a:solidFill>
              <a:srgbClr val="005E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03C1EE34-771D-4938-B7DA-5C53B3E1FDF6}"/>
              </a:ext>
            </a:extLst>
          </p:cNvPr>
          <p:cNvSpPr txBox="1">
            <a:spLocks/>
          </p:cNvSpPr>
          <p:nvPr userDrawn="1"/>
        </p:nvSpPr>
        <p:spPr>
          <a:xfrm>
            <a:off x="11731257" y="6400799"/>
            <a:ext cx="147476" cy="153888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72FB999-8CE9-F74D-A269-3C1276EEB479}" type="slidenum">
              <a:rPr kumimoji="1" lang="en-US" altLang="en-US" sz="1000" b="0" i="0" kern="1200" smtClean="0">
                <a:solidFill>
                  <a:schemeClr val="bg1">
                    <a:lumMod val="75000"/>
                  </a:schemeClr>
                </a:solidFill>
                <a:latin typeface="Noto Sans Korean Regular" panose="020B0500000000000000" pitchFamily="34" charset="-128"/>
                <a:ea typeface="Noto Sans Korean Regular" panose="020B0500000000000000" pitchFamily="34" charset="-128"/>
                <a:cs typeface="+mn-cs"/>
              </a:rPr>
              <a:pPr/>
              <a:t>‹#›</a:t>
            </a:fld>
            <a:endParaRPr kumimoji="1" lang="en-US" altLang="en-US" sz="1000" b="0" i="0" kern="1200" dirty="0">
              <a:solidFill>
                <a:schemeClr val="bg1">
                  <a:lumMod val="75000"/>
                </a:schemeClr>
              </a:solidFill>
              <a:latin typeface="Noto Sans Korean Regular" panose="020B0500000000000000" pitchFamily="34" charset="-128"/>
              <a:ea typeface="Noto Sans Korean Regular" panose="020B0500000000000000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9504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ECD05-26C6-4FB9-6CA2-D6B8F8468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B13425-A310-843A-6081-6065102AA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C423C6-7899-D74C-F118-7565B09C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4D2B-5310-44A4-8BC0-2C27184A5349}" type="datetimeFigureOut">
              <a:rPr lang="ko-KR" altLang="en-US" smtClean="0"/>
              <a:t>2025-02-07 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538DF3-9E4F-76A5-D26A-2E4F8FDA0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D391A5-C7F7-4E3B-0D81-F8E26EF8B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98674-CF79-4A16-9E4A-2FB187B1B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850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7CE78-0B4C-AACD-7547-1F1870C53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8AF4BE-12AC-5B16-C86D-78D10D21B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299D5C-36C0-6EDB-23DC-D160402B1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4D2B-5310-44A4-8BC0-2C27184A5349}" type="datetimeFigureOut">
              <a:rPr lang="ko-KR" altLang="en-US" smtClean="0"/>
              <a:t>2025-02-07 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E8EC85-A83E-8649-1287-E1380D7AC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898F9A-75DC-E44F-8F4C-091394905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98674-CF79-4A16-9E4A-2FB187B1B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917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1E341-E6F7-D500-CF5A-7EA04499A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23D774-5CED-D8FC-615A-DAF0450F2B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D81C90-6BE7-F514-5689-87827967F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89C7DD-014E-6467-13EA-AE659F4DB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4D2B-5310-44A4-8BC0-2C27184A5349}" type="datetimeFigureOut">
              <a:rPr lang="ko-KR" altLang="en-US" smtClean="0"/>
              <a:t>2025-02-07 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6D6EB5-A40C-E69E-988E-EF13A819B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2B37A8-A269-622A-1117-4BE819297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98674-CF79-4A16-9E4A-2FB187B1B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45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6B6011-3485-A656-058B-AC17CFF3B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E67916-9E2B-EB63-9680-8269F59C4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D3E3F9-E7A3-D871-0CA5-87333A4AA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A5B4B9-40FA-262A-AC01-3FAF763551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4748FF-598A-E2F7-3DB2-9989B089E7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412BD73-F951-EA30-5AE2-8AFA3E219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4D2B-5310-44A4-8BC0-2C27184A5349}" type="datetimeFigureOut">
              <a:rPr lang="ko-KR" altLang="en-US" smtClean="0"/>
              <a:t>2025-02-07 (Fri)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B6B629-0625-6A09-A345-0D894E0A9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B2BB11-117D-ADEA-A2FE-9356CCCC4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98674-CF79-4A16-9E4A-2FB187B1B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99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C1267-2A3D-2DBD-F7D9-6C59C2708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48165C-AA80-9232-D21C-50E74844B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4D2B-5310-44A4-8BC0-2C27184A5349}" type="datetimeFigureOut">
              <a:rPr lang="ko-KR" altLang="en-US" smtClean="0"/>
              <a:t>2025-02-07 (Fri)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75FE205-2460-7386-7EE2-1655D7D28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4BE134-E78A-7EF5-46BB-833B8510B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98674-CF79-4A16-9E4A-2FB187B1B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505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42BB34A-BA1C-DDDA-8E7A-29608B968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4D2B-5310-44A4-8BC0-2C27184A5349}" type="datetimeFigureOut">
              <a:rPr lang="ko-KR" altLang="en-US" smtClean="0"/>
              <a:t>2025-02-07 (Fri)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890E86-6694-428B-D6EF-5AADDE7F3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392E7A-639A-0A6C-4A1C-D0EF93DEC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98674-CF79-4A16-9E4A-2FB187B1B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215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ACDEA4-B9EB-5212-D633-F48A461E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D80594-A0DC-D847-0F65-B49800038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4B8D81-84DC-09E0-DBE0-D3010433E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D1F3C4-FA3D-10D3-7ACE-53F04DE0E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4D2B-5310-44A4-8BC0-2C27184A5349}" type="datetimeFigureOut">
              <a:rPr lang="ko-KR" altLang="en-US" smtClean="0"/>
              <a:t>2025-02-07 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990152-FF1B-33E0-30A6-BC271979E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3EB60E-49CA-9190-302D-DF3A7BB3C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98674-CF79-4A16-9E4A-2FB187B1B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769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9BC71B-32BC-C9F2-6BED-745BA0C91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DA468A-D344-178F-494E-BF217737E0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2E8AE9-E8F1-9499-CE22-2C00EE1CE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2DE5AF-39B3-C1BD-6921-F4876E25F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64D2B-5310-44A4-8BC0-2C27184A5349}" type="datetimeFigureOut">
              <a:rPr lang="ko-KR" altLang="en-US" smtClean="0"/>
              <a:t>2025-02-07 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3A5CF8-3886-701A-6DFF-DE0B4943C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7E9DD0-5CE5-7447-6A79-E38AC06D1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98674-CF79-4A16-9E4A-2FB187B1B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509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1B51D4-5DE3-2326-2A37-27C2F586A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E4B5A4-B301-1091-A663-5DCAADB45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433DF6-8914-0779-8743-C829B3F40C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464D2B-5310-44A4-8BC0-2C27184A5349}" type="datetimeFigureOut">
              <a:rPr lang="ko-KR" altLang="en-US" smtClean="0"/>
              <a:t>2025-02-07 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A3E4ED-F9E6-2654-4FC7-3C75F86BD6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63EF5B-470C-A18B-3716-07C96023D7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B98674-CF79-4A16-9E4A-2FB187B1B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218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C19B4C-5A80-FE05-3C3C-9B0EF5D44B68}"/>
              </a:ext>
            </a:extLst>
          </p:cNvPr>
          <p:cNvSpPr txBox="1">
            <a:spLocks/>
          </p:cNvSpPr>
          <p:nvPr/>
        </p:nvSpPr>
        <p:spPr>
          <a:xfrm>
            <a:off x="481914" y="111167"/>
            <a:ext cx="5910419" cy="461666"/>
          </a:xfrm>
          <a:prstGeom prst="rect">
            <a:avLst/>
          </a:prstGeom>
        </p:spPr>
        <p:txBody>
          <a:bodyPr lIns="72000" tIns="36000" rIns="72000" bIns="36000" anchor="ctr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ko-Kore-KR" altLang="en-US" sz="1700" b="0" i="0" kern="1200" dirty="0">
                <a:solidFill>
                  <a:srgbClr val="005EB8"/>
                </a:solidFill>
                <a:latin typeface="Noto Sans Korean Regular" panose="020B0500000000000000" pitchFamily="34" charset="-128"/>
                <a:ea typeface="Noto Sans Korean Regular" panose="020B0500000000000000" pitchFamily="34" charset="-128"/>
                <a:cs typeface="+mn-cs"/>
              </a:defRPr>
            </a:lvl1pPr>
          </a:lstStyle>
          <a:p>
            <a:r>
              <a:rPr lang="ko-KR" altLang="en-US" sz="2000" dirty="0">
                <a:solidFill>
                  <a:srgbClr val="1F77B4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두산에너빌리티 최적화 솔루션 소개</a:t>
            </a:r>
            <a:r>
              <a:rPr lang="en-US" altLang="ko-KR" sz="2000" dirty="0">
                <a:solidFill>
                  <a:srgbClr val="1F77B4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(</a:t>
            </a:r>
            <a:r>
              <a:rPr lang="ko-KR" altLang="en-US" sz="2000" dirty="0">
                <a:solidFill>
                  <a:srgbClr val="1F77B4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별도자료</a:t>
            </a:r>
            <a:r>
              <a:rPr lang="en-US" altLang="ko-KR" sz="2000" dirty="0">
                <a:solidFill>
                  <a:srgbClr val="1F77B4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)</a:t>
            </a:r>
            <a:endParaRPr lang="en-US" sz="20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D31A631-A909-D2DB-FD86-7D613F987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26" y="768351"/>
            <a:ext cx="5184000" cy="6209185"/>
          </a:xfrm>
          <a:prstGeom prst="rect">
            <a:avLst/>
          </a:prstGeom>
        </p:spPr>
      </p:pic>
      <p:pic>
        <p:nvPicPr>
          <p:cNvPr id="12" name="그림 11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D9E848D1-510E-6DE4-0C14-99AD65D368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075" y="768351"/>
            <a:ext cx="4968000" cy="603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048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C19B4C-5A80-FE05-3C3C-9B0EF5D44B68}"/>
              </a:ext>
            </a:extLst>
          </p:cNvPr>
          <p:cNvSpPr txBox="1">
            <a:spLocks/>
          </p:cNvSpPr>
          <p:nvPr/>
        </p:nvSpPr>
        <p:spPr>
          <a:xfrm>
            <a:off x="481914" y="111167"/>
            <a:ext cx="5910419" cy="461666"/>
          </a:xfrm>
          <a:prstGeom prst="rect">
            <a:avLst/>
          </a:prstGeom>
        </p:spPr>
        <p:txBody>
          <a:bodyPr lIns="72000" tIns="36000" rIns="72000" bIns="36000" anchor="ctr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ko-Kore-KR" altLang="en-US" sz="1700" b="0" i="0" kern="1200" dirty="0">
                <a:solidFill>
                  <a:srgbClr val="005EB8"/>
                </a:solidFill>
                <a:latin typeface="Noto Sans Korean Regular" panose="020B0500000000000000" pitchFamily="34" charset="-128"/>
                <a:ea typeface="Noto Sans Korean Regular" panose="020B0500000000000000" pitchFamily="34" charset="-128"/>
                <a:cs typeface="+mn-cs"/>
              </a:defRPr>
            </a:lvl1pPr>
          </a:lstStyle>
          <a:p>
            <a:r>
              <a:rPr lang="ko-KR" altLang="en-US" sz="2000" dirty="0">
                <a:solidFill>
                  <a:srgbClr val="1F77B4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두산에너빌리티 최적화 솔루션 소개</a:t>
            </a:r>
            <a:r>
              <a:rPr lang="en-US" altLang="ko-KR" sz="2000" dirty="0">
                <a:solidFill>
                  <a:srgbClr val="1F77B4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(</a:t>
            </a:r>
            <a:r>
              <a:rPr lang="ko-KR" altLang="en-US" sz="2000" dirty="0">
                <a:solidFill>
                  <a:srgbClr val="1F77B4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별도자료</a:t>
            </a:r>
            <a:r>
              <a:rPr lang="en-US" altLang="ko-KR" sz="2000" dirty="0">
                <a:solidFill>
                  <a:srgbClr val="1F77B4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)</a:t>
            </a:r>
            <a:endParaRPr lang="en-US" sz="20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D31A631-A909-D2DB-FD86-7D613F987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26" y="768351"/>
            <a:ext cx="5184000" cy="6209185"/>
          </a:xfrm>
          <a:prstGeom prst="rect">
            <a:avLst/>
          </a:prstGeom>
        </p:spPr>
      </p:pic>
      <p:pic>
        <p:nvPicPr>
          <p:cNvPr id="9" name="그림 8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4EE58AAA-0453-B9DA-95A8-CD86B7C51A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120" y="768351"/>
            <a:ext cx="4968000" cy="601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003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14</Words>
  <Application>Microsoft Office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Noto Sans CJK KR Medium</vt:lpstr>
      <vt:lpstr>Noto Sans Korean Regular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배종주(Jongju Bae) 수석 두산에너빌리티</dc:creator>
  <cp:lastModifiedBy>배종주(Jongju Bae) 수석 두산에너빌리티</cp:lastModifiedBy>
  <cp:revision>3</cp:revision>
  <dcterms:created xsi:type="dcterms:W3CDTF">2025-02-07T05:53:55Z</dcterms:created>
  <dcterms:modified xsi:type="dcterms:W3CDTF">2025-02-07T06:44:06Z</dcterms:modified>
</cp:coreProperties>
</file>