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Relationship Id="rId3" Type="http://schemas.openxmlformats.org/officeDocument/2006/relationships/hyperlink" Target="https://rstudio.com/wp-content/uploads/2015/02/rmarkdown-cheatsheet.pdf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Github: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understanding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Brock</a:t>
            </a:r>
            <a:r>
              <a:rPr/>
              <a:t> </a:t>
            </a:r>
            <a:r>
              <a:rPr/>
              <a:t>Kamrath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1/18/2021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 to Version Control week!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gs/github_logo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 our lectures and excercises on version control with GitHub, we will largely utilize + </a:t>
            </a:r>
            <a:r>
              <a:rPr i="1"/>
              <a:t>Happy Git and GitHub for the useR</a:t>
            </a:r>
            <a:r>
              <a:rPr/>
              <a:t> by Jennifer Bryan @ happygitwithr.com + </a:t>
            </a:r>
            <a:r>
              <a:rPr i="1"/>
              <a:t>Introduction to Github</a:t>
            </a:r>
            <a:r>
              <a:rPr/>
              <a:t> by Lise Montefiore for REEU P4 program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Article discussion</a:t>
            </a:r>
          </a:p>
          <a:p>
            <a:pPr lvl="1"/>
            <a:r>
              <a:rPr/>
              <a:t>Work through Chapter 18: Test drive R Markdown</a:t>
            </a:r>
          </a:p>
          <a:p>
            <a:pPr lvl="1"/>
            <a:r>
              <a:rPr/>
              <a:t>Discussion on Workflow (markdown files instead of .docx files) and general questions</a:t>
            </a:r>
          </a:p>
          <a:p>
            <a:pPr lvl="1"/>
            <a:r>
              <a:rPr/>
              <a:t>Present and discuss excerise to be due the following Tuesday 2/9/21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1. What have you found to be the most challenging aspect of GitHub and Version Control?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have you found to be the most challenging aspect of GitHub and Version Control?</a:t>
            </a:r>
          </a:p>
          <a:p>
            <a:pPr lvl="0" marL="0" indent="0">
              <a:buNone/>
            </a:pPr>
            <a:r>
              <a:rPr b="1"/>
              <a:t>2. What are your biggest concerns about using GitHub and RMarkdown for homework and future collaboration?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18: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you are anything like me, when you write a report you immediately open MS Word.</a:t>
            </a:r>
          </a:p>
          <a:p>
            <a:pPr lvl="1"/>
            <a:r>
              <a:rPr/>
              <a:t>However, version control with GitHub and RStudio is suited for using R and RMarkdown files</a:t>
            </a:r>
          </a:p>
          <a:p>
            <a:pPr lvl="1"/>
            <a:r>
              <a:rPr/>
              <a:t>I will run through CH18 to show you how it works</a:t>
            </a:r>
          </a:p>
          <a:p>
            <a:pPr lvl="0" marL="0" indent="0">
              <a:buNone/>
            </a:pPr>
            <a:r>
              <a:rPr/>
              <a:t>Here is the official </a:t>
            </a:r>
            <a:r>
              <a:rPr>
                <a:hlinkClick r:id="rId2"/>
              </a:rPr>
              <a:t>R Markdown documentation</a:t>
            </a:r>
            <a:r>
              <a:rPr/>
              <a:t> Here is the </a:t>
            </a:r>
            <a:r>
              <a:rPr>
                <a:hlinkClick r:id="rId3"/>
              </a:rPr>
              <a:t>R Markdown cheatsheet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Presentations</a:t>
                </a:r>
              </a:p>
              <a:p>
                <a:pPr lvl="1"/>
                <a:r>
                  <a:rPr/>
                  <a:t>Handouts</a:t>
                </a:r>
              </a:p>
              <a:p>
                <a:pPr lvl="1"/>
                <a:r>
                  <a:rPr/>
                  <a:t>Interactive reports</a:t>
                </a:r>
              </a:p>
              <a:p>
                <a:pPr lvl="1"/>
                <a:r>
                  <a:rPr/>
                  <a:t>Books</a:t>
                </a:r>
              </a:p>
              <a:p>
                <a:pPr lvl="1"/>
                <a:r>
                  <a:rPr/>
                  <a:t>Blogs</a:t>
                </a:r>
              </a:p>
              <a:p>
                <a:pPr lvl="1"/>
                <a:r>
                  <a:rPr/>
                  <a:t>Websites</a:t>
                </a:r>
              </a:p>
              <a:p>
                <a:pPr lvl="1"/>
                <a:r>
                  <a:rPr/>
                  <a:t>Correctly-formatted journal articles</a:t>
                </a:r>
              </a:p>
              <a:p>
                <a:pPr lvl="2"/>
                <a:r>
                  <a:rPr/>
                  <a:t>With formulas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r>
                                <m:t>i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(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+</m:t>
                          </m:r>
                          <m:r>
                            <m:t>n</m:t>
                          </m:r>
                          <m:r>
                            <m:t>)</m:t>
                          </m:r>
                          <m:r>
                            <m:t>(</m:t>
                          </m:r>
                          <m:r>
                            <m:t>2</m:t>
                          </m:r>
                          <m:r>
                            <m:t>n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num>
                        <m:den>
                          <m:r>
                            <m:t>6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Github: The understanding</dc:title>
  <dc:creator>Brock Kamrath</dc:creator>
  <cp:keywords/>
  <dcterms:created xsi:type="dcterms:W3CDTF">2021-01-28T17:28:19Z</dcterms:created>
  <dcterms:modified xsi:type="dcterms:W3CDTF">2021-01-28T17:28:19Z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1/18/2021</vt:lpwstr>
  </property>
  <property fmtid="{D5CDD505-2E9C-101B-9397-08002B2CF9AE}" pid="3" name="output">
    <vt:lpwstr/>
  </property>
</Properties>
</file>