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Github: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Brock</a:t>
            </a:r>
            <a:r>
              <a:rPr/>
              <a:t> </a:t>
            </a:r>
            <a:r>
              <a:rPr/>
              <a:t>Kamrath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1/18/2021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 to Version Control week!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Discussion of readings</a:t>
            </a:r>
          </a:p>
          <a:p>
            <a:pPr lvl="1"/>
            <a:r>
              <a:rPr/>
              <a:t>Important terms and concepts</a:t>
            </a:r>
          </a:p>
          <a:p>
            <a:pPr lvl="1"/>
            <a:r>
              <a:rPr/>
              <a:t>Troubleshooting the installation of Git/Github/Rstudio</a:t>
            </a:r>
          </a:p>
          <a:p>
            <a:pPr lvl="1"/>
            <a:r>
              <a:rPr/>
              <a:t>Work through two sections of happygitwithr.com</a:t>
            </a:r>
          </a:p>
          <a:p>
            <a:pPr lvl="2"/>
            <a:r>
              <a:rPr/>
              <a:t>Connecting Git, GitHub, and RStudio!</a:t>
            </a:r>
          </a:p>
          <a:p>
            <a:pPr lvl="2"/>
            <a:r>
              <a:rPr/>
              <a:t>Early Github Wins!</a:t>
            </a:r>
          </a:p>
          <a:p>
            <a:pPr lvl="0" marL="0" indent="0">
              <a:buNone/>
            </a:pPr>
            <a:r>
              <a:rPr/>
              <a:t>Finish with Chapter 18, there will be some time to work on this at the end of the lecture.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were asked to read</a:t>
            </a:r>
          </a:p>
          <a:p>
            <a:pPr lvl="1"/>
            <a:r>
              <a:rPr/>
              <a:t>Sections 1-4 of Byran article (Excuse Me…)</a:t>
            </a:r>
          </a:p>
          <a:p>
            <a:pPr lvl="1"/>
            <a:r>
              <a:rPr/>
              <a:t>Sewart Lowndes et al (Our path…)</a:t>
            </a:r>
          </a:p>
          <a:p>
            <a:pPr lvl="0" marL="0" indent="0">
              <a:buNone/>
            </a:pPr>
            <a:r>
              <a:rPr/>
              <a:t>What were some of your intial takeaways from the readings?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the difference between Git and Github?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In the </a:t>
            </a:r>
            <a:r>
              <a:rPr i="1"/>
              <a:t>Our path…</a:t>
            </a:r>
            <a:r>
              <a:rPr/>
              <a:t> article, the authors discuss the implementation of version control/reproducibility (via Github and RStudio) in their large OHI project. How do you see version control/reproducability being implemented in your research?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 does version control help?</a:t>
            </a:r>
          </a:p>
          <a:p>
            <a:pPr lvl="1"/>
            <a:r>
              <a:rPr/>
              <a:t>Remember, this can be future you.</a:t>
            </a:r>
          </a:p>
          <a:p>
            <a:pPr lvl="2"/>
            <a:r>
              <a:rPr/>
              <a:t>for example, I started my master’s in 2016. We published an article for one of those research projects in 2020. One of the biggest headaches was trying to remember why and how I did things 3 years ago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“Never make fun of someone if they mispronounce a word. It means they learned it by reading” - Anonymous</a:t>
            </a:r>
          </a:p>
          <a:p>
            <a:pPr lvl="1"/>
            <a:r>
              <a:rPr/>
              <a:t>repository -</a:t>
            </a:r>
          </a:p>
          <a:p>
            <a:pPr lvl="1"/>
            <a:r>
              <a:rPr/>
              <a:t>commit</a:t>
            </a:r>
          </a:p>
          <a:p>
            <a:pPr lvl="1"/>
            <a:r>
              <a:rPr/>
              <a:t>dif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Github: The beginning</dc:title>
  <dc:creator>Brock Kamrath</dc:creator>
  <cp:keywords/>
  <dcterms:created xsi:type="dcterms:W3CDTF">2021-01-18T19:42:08Z</dcterms:created>
  <dcterms:modified xsi:type="dcterms:W3CDTF">2021-01-18T19:42:08Z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1/18/2021</vt:lpwstr>
  </property>
  <property fmtid="{D5CDD505-2E9C-101B-9397-08002B2CF9AE}" pid="3" name="output">
    <vt:lpwstr>powerpoint_presentation</vt:lpwstr>
  </property>
</Properties>
</file>