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88DD-977A-4B6B-BD98-C04FD6344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AE694-5696-4267-BF2D-2D7A8B9A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2F92-7CD6-48BC-8EFC-BEF8A9B5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B509-4D5F-4378-A79C-8F3E8C87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ECE6-69F5-4DFA-AA8C-4420DFBA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F513-2937-49B7-8694-99D4AB69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FD23-8CD3-43CA-8D74-C6B952248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889B-9529-4B67-9289-A237D0F1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BF8B-28F3-4CD7-937C-A29ECA0C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973F-8BB4-4176-9178-4B19A3C0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9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1E95A-CEC6-4341-88E3-EFEFB3333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78344-274E-409C-8AA9-FFE7C870E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BD4B-CB2C-4FBB-B6E5-0BDD1641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B594-9361-4BB2-9B37-E04EBD26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86AE-93E7-4ABE-AA67-32CC11EE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4B50-132A-4227-88E6-D4B7F0D1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83C5-DCAE-4663-881F-160D03CA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38-88C3-402C-9963-1AA50A62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57A8-8455-4CE2-952A-C9A4C851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ECC2F-AA3F-4733-AA81-E5984136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2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0FE4-622A-49BE-BF54-A64C8946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87282-9F73-4B65-B625-8ED86C8F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DCCB-4AC3-4E46-AF9C-EB34C310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43EF-D7DE-45D8-AD63-67DF75C5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189A-BF9F-4D0E-B904-A834A63F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AA2C-F941-4D08-944D-7D34276E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0CAF-5F63-4A4E-A1E8-F8C2EAED1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0DE04-9EAD-4F51-A8D6-D1AD6861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EEB39-94B6-4423-9C29-411A59A5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EC6F8-82B1-4670-9F39-4299E65D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87876-9A65-4EE4-9034-3DBF54E8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C44-D919-4F6B-83CF-15C64DD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E2A5-F443-47DF-B732-941CDF9B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F0E38-18AA-4842-A718-88873617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63E43-7F72-4693-9438-0A48EE3B4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BE2B-E098-4DE3-978D-5E7754A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0B581-7CE3-4A5B-9C50-6C84FE01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F931C-BB92-48CD-83ED-9EC3A329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E4DAE-53AC-4BC1-8148-133ED30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5AAA-33E8-4CF4-933C-B65E4B5E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AC82E-7069-473A-9C05-3BB6A3BD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C4F12-0D12-4BA7-8C4F-AF9ADC08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D7602-1DD8-40B5-9181-2BDAAEA9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8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7EFE2-11EF-4D59-AD8B-D59B3109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4DB40-DA15-4118-B171-CB98F3E6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40A64-BCA9-4B9C-9918-8715DB8E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7F1D-9909-4DE4-AB8F-53A29C56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E3D9-2F49-40DF-A924-1B10BDBE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B57A9-2F5D-452C-BA4E-DAA9AEB90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9945-E746-4140-9258-C33CF51A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05A4-4F6D-44D2-9D68-6CF20821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43AF-FD27-46BB-992E-547EA8E6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5D36-F7DE-46D9-9632-C74D16FF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780B9-5972-4089-9C8D-7A43C5DC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226E6-95EF-422D-BE51-74E487370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B71C1-E1FD-4B3E-A628-845333FA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FC7BD-504D-42A3-8370-EABAEE60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C5AD-6ADE-467A-8289-40D8AAAC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5874-8DF1-4C1E-89BF-C5BE266F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C4978-6039-4EC8-AAB9-9EDED8FA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9A3D-916C-49C4-8D43-465775377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0356-AC34-4C37-A204-B3A5A8060BCF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E089-0905-4091-BCEA-822EEB81B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C110-6AE1-4E3A-8035-2CE3DAE4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A24FF-C23A-4D02-A03C-70B8D3E3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E510-8795-4BC5-9246-C04DC70B0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1C3A4-1889-4A32-8FF1-EC268A83E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1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Kelly</dc:creator>
  <cp:lastModifiedBy>Brendan Kelly</cp:lastModifiedBy>
  <cp:revision>1</cp:revision>
  <dcterms:created xsi:type="dcterms:W3CDTF">2022-03-12T15:32:26Z</dcterms:created>
  <dcterms:modified xsi:type="dcterms:W3CDTF">2022-03-12T15:32:57Z</dcterms:modified>
</cp:coreProperties>
</file>