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31"/>
    <p:restoredTop sz="94675"/>
  </p:normalViewPr>
  <p:slideViewPr>
    <p:cSldViewPr snapToGrid="0" snapToObjects="1">
      <p:cViewPr>
        <p:scale>
          <a:sx n="170" d="100"/>
          <a:sy n="17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17A2-1799-5749-BDE7-BCB07E95E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3CB2-38C6-324D-81D6-39333C2F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BD10-C5CB-A746-95B0-99C57104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1360D-4289-FE41-8F7B-6D92B806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7073-D0D6-4048-A7C5-E462358A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6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9416-88C6-C640-AC06-2A38E427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803FA-754B-9948-AAA6-9620EDEE1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61680-F776-CF43-8EE7-FFF3E0C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C755-6C1E-7E47-9EBF-10A227741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56D28-536D-DD48-A2B1-43529691B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6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BACAA7-4B06-4143-88CA-58F468E6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F1DF3-F496-544F-94C7-62AD0492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F526-782D-7A4C-96F8-3D37226CD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B8104-4309-544E-993D-35243CD4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DB875-4EED-5A44-A84E-77FF19B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9793-A022-6B4E-A1AA-DCFACED1A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5031-40B4-FB4B-BF20-BE8A8AF0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FFEC0-B4D7-9442-86E8-DEBAF7E6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23EA-B433-C24D-92CC-3263447F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2B67-91C9-A348-B785-84E5C799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1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E058-3617-1C45-82B6-785A64B5C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BBEE-E1E0-DD44-BE8C-C979929F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5A4A-F3CB-DC4E-8830-13203120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CC83C-E111-3340-994E-C547FC72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6568-A254-1644-B7F9-F22F6DAF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EAE-5126-E244-B6FC-29F71B0B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781C-BF89-0447-93FB-ED363432A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1870-362E-9746-A15C-3CA2DA75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75937-C3FD-AB43-B9C9-779B3E4C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76A6F-3DA6-6A44-8784-06DA49CB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0CCC-426A-E640-8031-DBCD6F63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2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46EC-4C8E-FA4B-A988-3C82B73B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4F263-5234-C147-BF2F-A98D7751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B40F4-12BC-604B-823C-9C9C2E51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3C098-50A3-BB4C-8DE4-4271AAF11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D8B65-FA12-084A-87A3-6BB76D9F4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EBB9BE-0576-204D-818F-814317CB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BAD755-28B3-C447-9AAE-A5DD43DD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A24E1-0E34-A944-AADD-30712274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5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DB47-91C3-F942-B077-BF20A0E5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B3AF-32E0-544B-91D1-002492DA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86B76-C92F-DA4E-AC1F-C35A2174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2BBD7-0134-8B4A-B82B-F9A50644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6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B80C0-6AFA-704A-87CB-5231B52F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1E77C-E2F3-6748-AB0B-CD3C4CC0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2522B-B170-CD43-B069-87E46EFD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D329-D4E4-1C4E-BC8E-9C4B6D30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3F02-316C-9E4F-BE97-F6F20A42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D2E8DE-E1B4-FA4A-904D-83A95E17F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D57FB-1CA5-274C-8541-4A848641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EBB1-FCDC-1C49-8DE9-76F48C57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320E9-6954-0543-8AD6-589F912B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2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7F45-975A-124B-9EF0-D277F270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ADE48-910D-F743-A23C-F0CC24D0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CE46-B36B-3542-8D86-3C5404909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7DE8-0F81-154B-B1EA-C6059B447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E6D94-9E51-A14F-BB4C-86E6A8CC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FF26-AAD0-E24B-8EC9-333B4DD3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30BCE-AB4D-144F-B0B2-92533295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BB616-3CC2-5B4D-8BEF-3A6F6C7AF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5772-3F80-9B42-A813-D93E87C37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7D848-309A-1F40-A8FF-98AF044CD89B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D850-B118-4748-89E8-EA4994894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ABFF2-FA13-FC42-AE25-FBB26FECF5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E50C9-BBE5-ED48-94AE-B9E7489BDE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7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C02AE40-EF51-784E-8DCB-0F6AF1C03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267109"/>
                  </p:ext>
                </p:extLst>
              </p:nvPr>
            </p:nvGraphicFramePr>
            <p:xfrm>
              <a:off x="959597" y="1076417"/>
              <a:ext cx="9371263" cy="1478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80818221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9520696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77018398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5405358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30892310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40011031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3837599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526847690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2609622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506989927"/>
                        </a:ext>
                      </a:extLst>
                    </a:gridCol>
                  </a:tblGrid>
                  <a:tr h="2388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1400" b="0" dirty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</a:rPr>
                            <a:t> 1/2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272571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705629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=1/3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20904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=3/10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0C02AE40-EF51-784E-8DCB-0F6AF1C0341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267109"/>
                  </p:ext>
                </p:extLst>
              </p:nvPr>
            </p:nvGraphicFramePr>
            <p:xfrm>
              <a:off x="959597" y="1076417"/>
              <a:ext cx="9371263" cy="147828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80818221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9520696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77018398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54053587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30892310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40011031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3837599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526847690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26096229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50698992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82" r="-847436" b="-3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272571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96667" r="-847436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8705629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03448" r="-847436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20904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82" t="-293333" r="-8474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6A07103-DE62-1143-885A-845C8674EF66}"/>
              </a:ext>
            </a:extLst>
          </p:cNvPr>
          <p:cNvSpPr/>
          <p:nvPr/>
        </p:nvSpPr>
        <p:spPr>
          <a:xfrm>
            <a:off x="4912988" y="2706995"/>
            <a:ext cx="239697" cy="239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A6D66-A306-1D46-90C4-65BA12C67FB6}"/>
              </a:ext>
            </a:extLst>
          </p:cNvPr>
          <p:cNvSpPr/>
          <p:nvPr/>
        </p:nvSpPr>
        <p:spPr>
          <a:xfrm>
            <a:off x="6129970" y="2706995"/>
            <a:ext cx="239697" cy="2396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FA65B-382B-4A4D-9E3C-A7EA3F27566A}"/>
              </a:ext>
            </a:extLst>
          </p:cNvPr>
          <p:cNvSpPr txBox="1"/>
          <p:nvPr/>
        </p:nvSpPr>
        <p:spPr>
          <a:xfrm>
            <a:off x="5210574" y="2650361"/>
            <a:ext cx="77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“Odd”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90765-41DF-4A49-B6D9-79E39D25FC61}"/>
              </a:ext>
            </a:extLst>
          </p:cNvPr>
          <p:cNvSpPr txBox="1"/>
          <p:nvPr/>
        </p:nvSpPr>
        <p:spPr>
          <a:xfrm>
            <a:off x="6406719" y="2642177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“Even”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AE2282D-C9DF-554E-9687-B77133E4C7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193765"/>
                  </p:ext>
                </p:extLst>
              </p:nvPr>
            </p:nvGraphicFramePr>
            <p:xfrm>
              <a:off x="959597" y="3511272"/>
              <a:ext cx="5122013" cy="111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</a:tblGrid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366382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n>
                                          <a:solidFill>
                                            <a:schemeClr val="tx1"/>
                                          </a:solidFill>
                                        </a:ln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ln>
                                      <a:solidFill>
                                        <a:schemeClr val="tx1"/>
                                      </a:solidFill>
                                    </a:ln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sz="1400" b="0" dirty="0">
                            <a:ln>
                              <a:solidFill>
                                <a:schemeClr val="tx1"/>
                              </a:solidFill>
                            </a:ln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6710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6">
                <a:extLst>
                  <a:ext uri="{FF2B5EF4-FFF2-40B4-BE49-F238E27FC236}">
                    <a16:creationId xmlns:a16="http://schemas.microsoft.com/office/drawing/2014/main" id="{1AE2282D-C9DF-554E-9687-B77133E4C7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9193765"/>
                  </p:ext>
                </p:extLst>
              </p:nvPr>
            </p:nvGraphicFramePr>
            <p:xfrm>
              <a:off x="959597" y="3511272"/>
              <a:ext cx="5122013" cy="1112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3491">
                      <a:extLst>
                        <a:ext uri="{9D8B030D-6E8A-4147-A177-3AD203B41FA5}">
                          <a16:colId xmlns:a16="http://schemas.microsoft.com/office/drawing/2014/main" val="3695511429"/>
                        </a:ext>
                      </a:extLst>
                    </a:gridCol>
                    <a:gridCol w="377967">
                      <a:extLst>
                        <a:ext uri="{9D8B030D-6E8A-4147-A177-3AD203B41FA5}">
                          <a16:colId xmlns:a16="http://schemas.microsoft.com/office/drawing/2014/main" val="13921506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229504961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3267106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384281809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398935933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786118248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52875702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701159419"/>
                        </a:ext>
                      </a:extLst>
                    </a:gridCol>
                    <a:gridCol w="351155">
                      <a:extLst>
                        <a:ext uri="{9D8B030D-6E8A-4147-A177-3AD203B41FA5}">
                          <a16:colId xmlns:a16="http://schemas.microsoft.com/office/drawing/2014/main" val="3392118841"/>
                        </a:ext>
                      </a:extLst>
                    </a:gridCol>
                    <a:gridCol w="424925">
                      <a:extLst>
                        <a:ext uri="{9D8B030D-6E8A-4147-A177-3AD203B41FA5}">
                          <a16:colId xmlns:a16="http://schemas.microsoft.com/office/drawing/2014/main" val="1490424827"/>
                        </a:ext>
                      </a:extLst>
                    </a:gridCol>
                  </a:tblGrid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3333" r="-419231" b="-1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0569508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106897" r="-419231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5366382"/>
                      </a:ext>
                    </a:extLst>
                  </a:tr>
                  <a:tr h="3708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82" t="-200000" r="-4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chemeClr val="bg1"/>
                                </a:solidFill>
                              </a:ln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67108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8D6E9E-884D-BC45-92AF-31F3A84C44E7}"/>
              </a:ext>
            </a:extLst>
          </p:cNvPr>
          <p:cNvCxnSpPr>
            <a:cxnSpLocks/>
          </p:cNvCxnSpPr>
          <p:nvPr/>
        </p:nvCxnSpPr>
        <p:spPr>
          <a:xfrm>
            <a:off x="2218660" y="3646968"/>
            <a:ext cx="666307" cy="79035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78CD35-FDAF-524D-AF6F-FE773EEC0CA8}"/>
              </a:ext>
            </a:extLst>
          </p:cNvPr>
          <p:cNvCxnSpPr>
            <a:cxnSpLocks/>
          </p:cNvCxnSpPr>
          <p:nvPr/>
        </p:nvCxnSpPr>
        <p:spPr>
          <a:xfrm flipV="1">
            <a:off x="3086985" y="3700130"/>
            <a:ext cx="0" cy="68048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B7A5CB-A872-CF45-B68F-7345984FC238}"/>
              </a:ext>
            </a:extLst>
          </p:cNvPr>
          <p:cNvCxnSpPr>
            <a:cxnSpLocks/>
          </p:cNvCxnSpPr>
          <p:nvPr/>
        </p:nvCxnSpPr>
        <p:spPr>
          <a:xfrm>
            <a:off x="3086985" y="3646968"/>
            <a:ext cx="648587" cy="393404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764C92-23F7-AC4C-8B50-A9772A2E9129}"/>
              </a:ext>
            </a:extLst>
          </p:cNvPr>
          <p:cNvCxnSpPr>
            <a:cxnSpLocks/>
          </p:cNvCxnSpPr>
          <p:nvPr/>
        </p:nvCxnSpPr>
        <p:spPr>
          <a:xfrm flipV="1">
            <a:off x="3937590" y="3700130"/>
            <a:ext cx="0" cy="3402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13CF71-48A3-1346-B983-CCA3B80F551A}"/>
              </a:ext>
            </a:extLst>
          </p:cNvPr>
          <p:cNvCxnSpPr>
            <a:cxnSpLocks/>
          </p:cNvCxnSpPr>
          <p:nvPr/>
        </p:nvCxnSpPr>
        <p:spPr>
          <a:xfrm>
            <a:off x="3937590" y="3667040"/>
            <a:ext cx="1095246" cy="40049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4E3D72-382B-1347-BD6C-0BC4666094DA}"/>
              </a:ext>
            </a:extLst>
          </p:cNvPr>
          <p:cNvCxnSpPr>
            <a:cxnSpLocks/>
          </p:cNvCxnSpPr>
          <p:nvPr/>
        </p:nvCxnSpPr>
        <p:spPr>
          <a:xfrm flipV="1">
            <a:off x="5210574" y="3712535"/>
            <a:ext cx="0" cy="34024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6">
            <a:extLst>
              <a:ext uri="{FF2B5EF4-FFF2-40B4-BE49-F238E27FC236}">
                <a16:creationId xmlns:a16="http://schemas.microsoft.com/office/drawing/2014/main" id="{D82F0E25-4E2A-7344-A466-1FF60A038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586209"/>
              </p:ext>
            </p:extLst>
          </p:nvPr>
        </p:nvGraphicFramePr>
        <p:xfrm>
          <a:off x="6582608" y="3511272"/>
          <a:ext cx="1274775" cy="111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25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9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663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084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C54BC95-ECB4-F84B-8276-CADF3D840260}"/>
              </a:ext>
            </a:extLst>
          </p:cNvPr>
          <p:cNvSpPr txBox="1"/>
          <p:nvPr/>
        </p:nvSpPr>
        <p:spPr>
          <a:xfrm>
            <a:off x="6129970" y="381561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DD971A-337C-5C45-A1AC-4D8E1442CDFD}"/>
              </a:ext>
            </a:extLst>
          </p:cNvPr>
          <p:cNvCxnSpPr>
            <a:cxnSpLocks/>
          </p:cNvCxnSpPr>
          <p:nvPr/>
        </p:nvCxnSpPr>
        <p:spPr>
          <a:xfrm>
            <a:off x="5219744" y="3667039"/>
            <a:ext cx="1459673" cy="77028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Table 6">
            <a:extLst>
              <a:ext uri="{FF2B5EF4-FFF2-40B4-BE49-F238E27FC236}">
                <a16:creationId xmlns:a16="http://schemas.microsoft.com/office/drawing/2014/main" id="{4515B99C-0C38-434D-B4B3-B3AFAA9E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090230"/>
              </p:ext>
            </p:extLst>
          </p:nvPr>
        </p:nvGraphicFramePr>
        <p:xfrm>
          <a:off x="8298020" y="3520711"/>
          <a:ext cx="1274775" cy="111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25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24925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</a:tblGrid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69508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366382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71084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C536C32-6CB1-3947-91E2-299BF8A10FDC}"/>
              </a:ext>
            </a:extLst>
          </p:cNvPr>
          <p:cNvSpPr txBox="1"/>
          <p:nvPr/>
        </p:nvSpPr>
        <p:spPr>
          <a:xfrm>
            <a:off x="7850180" y="3821347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C3FF27-BA59-824C-BE69-73B77A773A0D}"/>
              </a:ext>
            </a:extLst>
          </p:cNvPr>
          <p:cNvCxnSpPr>
            <a:cxnSpLocks/>
          </p:cNvCxnSpPr>
          <p:nvPr/>
        </p:nvCxnSpPr>
        <p:spPr>
          <a:xfrm flipV="1">
            <a:off x="6944638" y="3700130"/>
            <a:ext cx="0" cy="72879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E39104-6216-5044-877C-AC71F8D3FF19}"/>
              </a:ext>
            </a:extLst>
          </p:cNvPr>
          <p:cNvCxnSpPr>
            <a:cxnSpLocks/>
          </p:cNvCxnSpPr>
          <p:nvPr/>
        </p:nvCxnSpPr>
        <p:spPr>
          <a:xfrm>
            <a:off x="6944638" y="3646968"/>
            <a:ext cx="1470217" cy="790353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4643F5-1FCB-5F46-9AA7-3C0E320377F3}"/>
              </a:ext>
            </a:extLst>
          </p:cNvPr>
          <p:cNvSpPr txBox="1"/>
          <p:nvPr/>
        </p:nvSpPr>
        <p:spPr>
          <a:xfrm>
            <a:off x="2815817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BB29F2-8A7A-2646-9901-2117717675D1}"/>
              </a:ext>
            </a:extLst>
          </p:cNvPr>
          <p:cNvSpPr txBox="1"/>
          <p:nvPr/>
        </p:nvSpPr>
        <p:spPr>
          <a:xfrm>
            <a:off x="3658552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CDEDFE-F928-CF4A-AAEF-CEE7E4B96C62}"/>
              </a:ext>
            </a:extLst>
          </p:cNvPr>
          <p:cNvSpPr txBox="1"/>
          <p:nvPr/>
        </p:nvSpPr>
        <p:spPr>
          <a:xfrm>
            <a:off x="4929922" y="46769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E80F92-743E-AD42-8C06-8B21B175E4B9}"/>
              </a:ext>
            </a:extLst>
          </p:cNvPr>
          <p:cNvSpPr txBox="1"/>
          <p:nvPr/>
        </p:nvSpPr>
        <p:spPr>
          <a:xfrm>
            <a:off x="6653202" y="4682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8CBCE54-A799-DF49-A4B0-6D93A720ECFF}"/>
              </a:ext>
            </a:extLst>
          </p:cNvPr>
          <p:cNvSpPr txBox="1"/>
          <p:nvPr/>
        </p:nvSpPr>
        <p:spPr>
          <a:xfrm>
            <a:off x="8359548" y="4687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350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3FEE4B3-F829-6445-8BC8-04F9D65C4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47295"/>
              </p:ext>
            </p:extLst>
          </p:nvPr>
        </p:nvGraphicFramePr>
        <p:xfrm>
          <a:off x="289112" y="1076417"/>
          <a:ext cx="9500347" cy="110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447">
                  <a:extLst>
                    <a:ext uri="{9D8B030D-6E8A-4147-A177-3AD203B41FA5}">
                      <a16:colId xmlns:a16="http://schemas.microsoft.com/office/drawing/2014/main" val="529537243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39215068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29504961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43267106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84281809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398935933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786118248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5287570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701159419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392118841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490424827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808182213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95206963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770183982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854053587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308923103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400110311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338375999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3526847690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1726096229"/>
                    </a:ext>
                  </a:extLst>
                </a:gridCol>
                <a:gridCol w="417195">
                  <a:extLst>
                    <a:ext uri="{9D8B030D-6E8A-4147-A177-3AD203B41FA5}">
                      <a16:colId xmlns:a16="http://schemas.microsoft.com/office/drawing/2014/main" val="2506989927"/>
                    </a:ext>
                  </a:extLst>
                </a:gridCol>
              </a:tblGrid>
              <a:tr h="23885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[3/8, 3/8, 2/8]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272571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[4/8, 3/8, 1/8]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705629"/>
                  </a:ext>
                </a:extLst>
              </a:tr>
              <a:tr h="37084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[5/8, 2/8, 1/8]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5209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1591145-C759-3D41-8C7E-2865A3096494}"/>
              </a:ext>
            </a:extLst>
          </p:cNvPr>
          <p:cNvSpPr/>
          <p:nvPr/>
        </p:nvSpPr>
        <p:spPr>
          <a:xfrm>
            <a:off x="4740601" y="2252543"/>
            <a:ext cx="239697" cy="2396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3A0B16-C221-9845-AED4-F1B52387AD93}"/>
              </a:ext>
            </a:extLst>
          </p:cNvPr>
          <p:cNvSpPr/>
          <p:nvPr/>
        </p:nvSpPr>
        <p:spPr>
          <a:xfrm>
            <a:off x="3551851" y="2256979"/>
            <a:ext cx="239697" cy="2396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13B0BD-5CA7-BD4E-986B-0668D83FA435}"/>
              </a:ext>
            </a:extLst>
          </p:cNvPr>
          <p:cNvSpPr txBox="1"/>
          <p:nvPr/>
        </p:nvSpPr>
        <p:spPr>
          <a:xfrm>
            <a:off x="5038187" y="2195909"/>
            <a:ext cx="948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“Green”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AC3C9-0A3E-7648-ACEB-F5463C631435}"/>
              </a:ext>
            </a:extLst>
          </p:cNvPr>
          <p:cNvSpPr txBox="1"/>
          <p:nvPr/>
        </p:nvSpPr>
        <p:spPr>
          <a:xfrm>
            <a:off x="3828600" y="2192161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“Blue”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7CE71-0BAB-FA4F-8DAB-613BD3E220F0}"/>
              </a:ext>
            </a:extLst>
          </p:cNvPr>
          <p:cNvSpPr/>
          <p:nvPr/>
        </p:nvSpPr>
        <p:spPr>
          <a:xfrm>
            <a:off x="6205157" y="2252543"/>
            <a:ext cx="239697" cy="239697"/>
          </a:xfrm>
          <a:prstGeom prst="rect">
            <a:avLst/>
          </a:prstGeom>
          <a:solidFill>
            <a:srgbClr val="D81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5702F-C91D-C64F-9FEC-8D1ACF6EA723}"/>
              </a:ext>
            </a:extLst>
          </p:cNvPr>
          <p:cNvSpPr txBox="1"/>
          <p:nvPr/>
        </p:nvSpPr>
        <p:spPr>
          <a:xfrm>
            <a:off x="6502743" y="2195909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“Red”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A31290-96C9-044B-91BE-4EB7058B4789}"/>
              </a:ext>
            </a:extLst>
          </p:cNvPr>
          <p:cNvSpPr/>
          <p:nvPr/>
        </p:nvSpPr>
        <p:spPr>
          <a:xfrm rot="5400000">
            <a:off x="2951878" y="-785426"/>
            <a:ext cx="292309" cy="328513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2EB948-3028-0844-8F20-54C3198843C5}"/>
                  </a:ext>
                </a:extLst>
              </p:cNvPr>
              <p:cNvSpPr txBox="1"/>
              <p:nvPr/>
            </p:nvSpPr>
            <p:spPr>
              <a:xfrm>
                <a:off x="1797900" y="341657"/>
                <a:ext cx="2600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Repeating Pattern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2EB948-3028-0844-8F20-54C319884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900" y="341657"/>
                <a:ext cx="2600264" cy="369332"/>
              </a:xfrm>
              <a:prstGeom prst="rect">
                <a:avLst/>
              </a:prstGeom>
              <a:blipFill>
                <a:blip r:embed="rId2"/>
                <a:stretch>
                  <a:fillRect l="-195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77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9689</TotalTime>
  <Words>243</Words>
  <Application>Microsoft Macintosh PowerPoint</Application>
  <PresentationFormat>Widescreen</PresentationFormat>
  <Paragraphs>194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14</cp:revision>
  <dcterms:created xsi:type="dcterms:W3CDTF">2020-09-14T23:29:46Z</dcterms:created>
  <dcterms:modified xsi:type="dcterms:W3CDTF">2020-09-22T17:26:22Z</dcterms:modified>
</cp:coreProperties>
</file>