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CAE0-2C74-1C4B-8A58-270063F3A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B33D8-44EB-A043-80B8-55D46B9D5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1871-3DDD-A748-A0DE-3EFC432F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F539-814D-CC44-B0BD-6D2C1E82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8839-AC93-8245-8079-B301205E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F586-56EE-7244-BDA5-668CD443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7A564-42CB-4C42-9068-2C739D5E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07D1-BEDF-8148-8262-C1999D08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8A7A-C096-484C-B32D-9438FEDA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6AF7-62E2-284C-B606-281FE0B4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BD252-94B7-0A40-A4A6-8E35C838D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85B3E-D972-424C-930B-8AE94F0FB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5176-4164-A648-9140-9BD5A9AB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B25C-A807-7045-88F0-AB923D6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413F-6963-C74A-B6C1-10A97792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1370-E9D0-6047-B071-4D081692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C707-584F-BC40-8860-97C4D9F2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8D12-4359-8049-A6C3-49685F71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1136-02AC-9640-A0D3-46A685D4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EA14-9A91-B248-A30A-0563A0A7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8785-A972-304C-9115-78671E18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CBA45-DA49-1240-BCD7-63EB9D502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D78C-6E74-0D43-981F-582B4AF4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6A1-56AE-D647-B943-0A2EB9BC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EF6B-1F5A-8D45-8276-21847DBE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6042-8B77-7A4F-9E7C-76ABE0EC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DAEB-83B7-2047-AF70-550A89F40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66211-14CA-EC45-B0B5-5FF8AC47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517E2-90CD-FF48-BAAC-3BB50590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47CBA-1EEE-3C49-8A35-90E9B86D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947BD-CE3D-6345-B4C0-4E4F404C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9A1C-0FE4-DF4D-9674-03DE5EDE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B874-03DF-6D4D-B6EF-80F5EC2F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9785-6E9C-1741-954C-4C96AEDB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A0C1A-C0B8-0C41-90ED-FD784084E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610C7-D0A2-6443-BEA1-E88A5DBC6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60636-61B2-6C4A-872A-81CCA381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7CAF5-4954-A345-AF4B-580AFCBE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761E6-F5C2-7A41-88CD-78A86864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2BEA-D40B-2D47-9832-3E50198A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A9C68-8F5F-B142-92E2-369B22B2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7375F-F000-2342-AC40-C640801F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69B39-C648-2C44-B5FA-C52AAC31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72ECF-D47C-BB4F-8CD6-43CDE58C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76D28-C0BE-244F-AD8B-22F52F74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4DA0-52E3-7A46-B0AA-D29D304F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B6F4-724F-884F-B190-9814D1D9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7C73-394A-504A-952A-14D587A6B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8F1E4-4E57-A24A-9977-A7BF77AE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C48F3-C7A3-A145-8AC6-58FD64D1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A68A4-B03C-6B45-A617-A6DABA3C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9409-9DD7-1940-958E-02D743D8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1E32-D4A9-F748-B78A-B4D0BBC7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9ECD6-2073-2F4F-AF25-2DC3675E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06C13-E8F8-CB4D-B79D-52E5A9CAE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2AB26-EFDE-3949-91BD-73D1476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38E68-193D-6547-95CF-D4DA5C1A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5F198-2F1A-CE4E-A86A-3146839E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9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1B12A-6CE1-1347-AB56-E2D087C1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EB37-435F-7B4D-BFF0-F03444C9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3B90A-F936-5745-8DF5-F85392DAA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69F3-139B-304F-ACF4-4D40B1A25195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26997-2906-C94E-A055-C86E6F609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385D-E24F-6D4A-9ACC-5BBEBC486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5E64-7220-3B44-BB59-AF1102A2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ACC5-BB1B-0D41-BFB8-19F4B4A50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40B1A-12C3-A04C-BA1F-83DA6657C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Keng</dc:creator>
  <cp:lastModifiedBy>Brian Keng</cp:lastModifiedBy>
  <cp:revision>1</cp:revision>
  <dcterms:created xsi:type="dcterms:W3CDTF">2021-10-03T15:44:47Z</dcterms:created>
  <dcterms:modified xsi:type="dcterms:W3CDTF">2021-10-03T15:45:10Z</dcterms:modified>
</cp:coreProperties>
</file>