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17A2-1799-5749-BDE7-BCB07E95E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E3CB2-38C6-324D-81D6-39333C2F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BD10-C5CB-A746-95B0-99C57104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360D-4289-FE41-8F7B-6D92B806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7073-D0D6-4048-A7C5-E462358A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9416-88C6-C640-AC06-2A38E427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803FA-754B-9948-AAA6-9620EDEE1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1680-F776-CF43-8EE7-FFF3E0CB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C755-6C1E-7E47-9EBF-10A22774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6D28-536D-DD48-A2B1-43529691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6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ACAA7-4B06-4143-88CA-58F468E68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F1DF3-F496-544F-94C7-62AD0492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F526-782D-7A4C-96F8-3D37226C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8104-4309-544E-993D-35243CD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DB875-4EED-5A44-A84E-77FF19B1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793-A022-6B4E-A1AA-DCFACED1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5031-40B4-FB4B-BF20-BE8A8AF0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FEC0-B4D7-9442-86E8-DEBAF7E6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23EA-B433-C24D-92CC-3263447F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32B67-91C9-A348-B785-84E5C799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E058-3617-1C45-82B6-785A64B5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CBBEE-E1E0-DD44-BE8C-C979929F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5A4A-F3CB-DC4E-8830-13203120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C83C-E111-3340-994E-C547FC72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6568-A254-1644-B7F9-F22F6DAF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EAE-5126-E244-B6FC-29F71B0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781C-BF89-0447-93FB-ED363432A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71870-362E-9746-A15C-3CA2DA75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75937-C3FD-AB43-B9C9-779B3E4C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76A6F-3DA6-6A44-8784-06DA49CB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20CCC-426A-E640-8031-DBCD6F63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2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46EC-4C8E-FA4B-A988-3C82B73B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4F263-5234-C147-BF2F-A98D7751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B40F4-12BC-604B-823C-9C9C2E51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3C098-50A3-BB4C-8DE4-4271AAF11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D8B65-FA12-084A-87A3-6BB76D9F4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BB9BE-0576-204D-818F-814317CB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AD755-28B3-C447-9AAE-A5DD43DD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A24E1-0E34-A944-AADD-30712274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5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DB47-91C3-F942-B077-BF20A0E5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BB3AF-32E0-544B-91D1-002492DA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86B76-C92F-DA4E-AC1F-C35A217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2BBD7-0134-8B4A-B82B-F9A50644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B80C0-6AFA-704A-87CB-5231B52F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1E77C-E2F3-6748-AB0B-CD3C4CC0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2522B-B170-CD43-B069-87E46EFD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D329-D4E4-1C4E-BC8E-9C4B6D30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3F02-316C-9E4F-BE97-F6F20A42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2E8DE-E1B4-FA4A-904D-83A95E17F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57FB-1CA5-274C-8541-4A848641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8EBB1-FCDC-1C49-8DE9-76F48C57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320E9-6954-0543-8AD6-589F912B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7F45-975A-124B-9EF0-D277F270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ADE48-910D-F743-A23C-F0CC24D0E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CCE46-B36B-3542-8D86-3C540490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7DE8-0F81-154B-B1EA-C6059B44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E6D94-9E51-A14F-BB4C-86E6A8CC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3FF26-AAD0-E24B-8EC9-333B4DD3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30BCE-AB4D-144F-B0B2-92533295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BB616-3CC2-5B4D-8BEF-3A6F6C7A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5772-3F80-9B42-A813-D93E87C37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D848-309A-1F40-A8FF-98AF044CD89B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D850-B118-4748-89E8-EA4994894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BFF2-FA13-FC42-AE25-FBB26FEC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01CF02-C472-6A45-A3BA-B4A7C5E8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85676"/>
              </p:ext>
            </p:extLst>
          </p:nvPr>
        </p:nvGraphicFramePr>
        <p:xfrm>
          <a:off x="453572" y="2415177"/>
          <a:ext cx="5392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206">
                  <a:extLst>
                    <a:ext uri="{9D8B030D-6E8A-4147-A177-3AD203B41FA5}">
                      <a16:colId xmlns:a16="http://schemas.microsoft.com/office/drawing/2014/main" val="3481917247"/>
                    </a:ext>
                  </a:extLst>
                </a:gridCol>
                <a:gridCol w="539206">
                  <a:extLst>
                    <a:ext uri="{9D8B030D-6E8A-4147-A177-3AD203B41FA5}">
                      <a16:colId xmlns:a16="http://schemas.microsoft.com/office/drawing/2014/main" val="2454613178"/>
                    </a:ext>
                  </a:extLst>
                </a:gridCol>
                <a:gridCol w="539206">
                  <a:extLst>
                    <a:ext uri="{9D8B030D-6E8A-4147-A177-3AD203B41FA5}">
                      <a16:colId xmlns:a16="http://schemas.microsoft.com/office/drawing/2014/main" val="2445673557"/>
                    </a:ext>
                  </a:extLst>
                </a:gridCol>
                <a:gridCol w="539206">
                  <a:extLst>
                    <a:ext uri="{9D8B030D-6E8A-4147-A177-3AD203B41FA5}">
                      <a16:colId xmlns:a16="http://schemas.microsoft.com/office/drawing/2014/main" val="3882375111"/>
                    </a:ext>
                  </a:extLst>
                </a:gridCol>
                <a:gridCol w="539206">
                  <a:extLst>
                    <a:ext uri="{9D8B030D-6E8A-4147-A177-3AD203B41FA5}">
                      <a16:colId xmlns:a16="http://schemas.microsoft.com/office/drawing/2014/main" val="321002309"/>
                    </a:ext>
                  </a:extLst>
                </a:gridCol>
                <a:gridCol w="539206">
                  <a:extLst>
                    <a:ext uri="{9D8B030D-6E8A-4147-A177-3AD203B41FA5}">
                      <a16:colId xmlns:a16="http://schemas.microsoft.com/office/drawing/2014/main" val="4195341366"/>
                    </a:ext>
                  </a:extLst>
                </a:gridCol>
                <a:gridCol w="539206">
                  <a:extLst>
                    <a:ext uri="{9D8B030D-6E8A-4147-A177-3AD203B41FA5}">
                      <a16:colId xmlns:a16="http://schemas.microsoft.com/office/drawing/2014/main" val="3312402139"/>
                    </a:ext>
                  </a:extLst>
                </a:gridCol>
                <a:gridCol w="539206">
                  <a:extLst>
                    <a:ext uri="{9D8B030D-6E8A-4147-A177-3AD203B41FA5}">
                      <a16:colId xmlns:a16="http://schemas.microsoft.com/office/drawing/2014/main" val="406818883"/>
                    </a:ext>
                  </a:extLst>
                </a:gridCol>
                <a:gridCol w="539206">
                  <a:extLst>
                    <a:ext uri="{9D8B030D-6E8A-4147-A177-3AD203B41FA5}">
                      <a16:colId xmlns:a16="http://schemas.microsoft.com/office/drawing/2014/main" val="1163394861"/>
                    </a:ext>
                  </a:extLst>
                </a:gridCol>
                <a:gridCol w="539206">
                  <a:extLst>
                    <a:ext uri="{9D8B030D-6E8A-4147-A177-3AD203B41FA5}">
                      <a16:colId xmlns:a16="http://schemas.microsoft.com/office/drawing/2014/main" val="3903881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5793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02AE40-EF51-784E-8DCB-0F6AF1C03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052342"/>
              </p:ext>
            </p:extLst>
          </p:nvPr>
        </p:nvGraphicFramePr>
        <p:xfrm>
          <a:off x="453572" y="333030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6955114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921506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950496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32671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4281809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9893593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78611824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528757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0115941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9211884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9042482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081822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9520696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7018398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85405358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089231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4001103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3837599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52684769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726096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8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7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50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</TotalTime>
  <Words>23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Keng</dc:creator>
  <cp:lastModifiedBy>Brian Keng</cp:lastModifiedBy>
  <cp:revision>4</cp:revision>
  <dcterms:created xsi:type="dcterms:W3CDTF">2020-09-14T23:29:46Z</dcterms:created>
  <dcterms:modified xsi:type="dcterms:W3CDTF">2020-09-16T18:36:27Z</dcterms:modified>
</cp:coreProperties>
</file>