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85FF"/>
    <a:srgbClr val="672F09"/>
    <a:srgbClr val="AA6CD9"/>
    <a:srgbClr val="9741D9"/>
    <a:srgbClr val="DABAF2"/>
    <a:srgbClr val="A84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2"/>
    <p:restoredTop sz="94719"/>
  </p:normalViewPr>
  <p:slideViewPr>
    <p:cSldViewPr snapToGrid="0" snapToObjects="1">
      <p:cViewPr>
        <p:scale>
          <a:sx n="123" d="100"/>
          <a:sy n="123" d="100"/>
        </p:scale>
        <p:origin x="101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7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80.png"/><Relationship Id="rId3" Type="http://schemas.openxmlformats.org/officeDocument/2006/relationships/image" Target="../media/image44.png"/><Relationship Id="rId21" Type="http://schemas.openxmlformats.org/officeDocument/2006/relationships/image" Target="../media/image8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85.png"/><Relationship Id="rId10" Type="http://schemas.openxmlformats.org/officeDocument/2006/relationships/image" Target="../media/image50.png"/><Relationship Id="rId19" Type="http://schemas.openxmlformats.org/officeDocument/2006/relationships/image" Target="../media/image81.png"/><Relationship Id="rId4" Type="http://schemas.openxmlformats.org/officeDocument/2006/relationships/image" Target="../media/image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5705D2-C3F7-EB45-9F09-9F0A9285163D}"/>
                  </a:ext>
                </a:extLst>
              </p:cNvPr>
              <p:cNvSpPr/>
              <p:nvPr/>
            </p:nvSpPr>
            <p:spPr>
              <a:xfrm>
                <a:off x="2021452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5705D2-C3F7-EB45-9F09-9F0A92851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52" y="1662970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B218B8-988B-734C-B38A-E796BCF20E26}"/>
                  </a:ext>
                </a:extLst>
              </p:cNvPr>
              <p:cNvSpPr/>
              <p:nvPr/>
            </p:nvSpPr>
            <p:spPr>
              <a:xfrm>
                <a:off x="1588130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B218B8-988B-734C-B38A-E796BCF20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1662970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75A4C-83F6-A040-9483-4688CD2C6386}"/>
                  </a:ext>
                </a:extLst>
              </p:cNvPr>
              <p:cNvSpPr/>
              <p:nvPr/>
            </p:nvSpPr>
            <p:spPr>
              <a:xfrm>
                <a:off x="1152516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75A4C-83F6-A040-9483-4688CD2C6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16" y="1662970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162DE4-A594-0C45-8BB5-FBE6F5E9DDE4}"/>
                  </a:ext>
                </a:extLst>
              </p:cNvPr>
              <p:cNvSpPr/>
              <p:nvPr/>
            </p:nvSpPr>
            <p:spPr>
              <a:xfrm>
                <a:off x="716902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162DE4-A594-0C45-8BB5-FBE6F5E9D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02" y="1662970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C89A51-1472-9D49-A493-656D20220974}"/>
                  </a:ext>
                </a:extLst>
              </p:cNvPr>
              <p:cNvSpPr/>
              <p:nvPr/>
            </p:nvSpPr>
            <p:spPr>
              <a:xfrm>
                <a:off x="284825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C89A51-1472-9D49-A493-656D20220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5" y="1662970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3398322" y="1436883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Autoregressive Generative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253EFB-F388-AE4B-8878-E9C7BFC290B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2453530" y="1876499"/>
            <a:ext cx="944792" cy="2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1884384" y="400532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754562" y="1016638"/>
            <a:ext cx="121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  <a:p>
            <a:pPr algn="ctr"/>
            <a:r>
              <a:rPr lang="en-US" dirty="0"/>
              <a:t>(reversed)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3149626" y="2709255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3581705" y="2709254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4013784" y="2709254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84" y="2709254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4445863" y="2709254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ADEA16-5A42-964F-8061-5589998B5200}"/>
              </a:ext>
            </a:extLst>
          </p:cNvPr>
          <p:cNvSpPr/>
          <p:nvPr/>
        </p:nvSpPr>
        <p:spPr>
          <a:xfrm>
            <a:off x="4877942" y="2706557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stCxn id="14" idx="2"/>
            <a:endCxn id="34" idx="0"/>
          </p:cNvCxnSpPr>
          <p:nvPr/>
        </p:nvCxnSpPr>
        <p:spPr>
          <a:xfrm>
            <a:off x="4229823" y="2316113"/>
            <a:ext cx="0" cy="393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906453" y="4884558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29" y="2711937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9" y="2708719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39" y="2709253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18" y="2706557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1182366" y="2281238"/>
            <a:ext cx="1910279" cy="1537898"/>
          </a:xfrm>
          <a:prstGeom prst="bentConnector3">
            <a:avLst>
              <a:gd name="adj1" fmla="val 773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3136142" y="2911644"/>
            <a:ext cx="863995" cy="13233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3533114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14" y="5264215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3101037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37" y="5264215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2690414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14" y="5264215"/>
                <a:ext cx="432079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2258337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37" y="5264215"/>
                <a:ext cx="432079" cy="432079"/>
              </a:xfrm>
              <a:prstGeom prst="rect">
                <a:avLst/>
              </a:prstGeom>
              <a:blipFill>
                <a:blip r:embed="rId12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1826258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58" y="5264215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5A9841D-FA62-C84C-AB11-47D5B13C4AC0}"/>
              </a:ext>
            </a:extLst>
          </p:cNvPr>
          <p:cNvCxnSpPr>
            <a:cxnSpLocks/>
          </p:cNvCxnSpPr>
          <p:nvPr/>
        </p:nvCxnSpPr>
        <p:spPr>
          <a:xfrm flipH="1">
            <a:off x="7324761" y="2134286"/>
            <a:ext cx="1" cy="572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B5DA93B-FD2D-534E-8054-A4E3C388A1C8}"/>
              </a:ext>
            </a:extLst>
          </p:cNvPr>
          <p:cNvSpPr/>
          <p:nvPr/>
        </p:nvSpPr>
        <p:spPr>
          <a:xfrm>
            <a:off x="6856410" y="2699324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D07FA35-7CC4-5649-BF7F-ED102CFA561D}"/>
              </a:ext>
            </a:extLst>
          </p:cNvPr>
          <p:cNvSpPr/>
          <p:nvPr/>
        </p:nvSpPr>
        <p:spPr>
          <a:xfrm>
            <a:off x="6921699" y="4471662"/>
            <a:ext cx="1913559" cy="710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Autoregressive Generative Model</a:t>
            </a: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6AE30A8-18A5-5E4D-A51E-06381FB70FA5}"/>
              </a:ext>
            </a:extLst>
          </p:cNvPr>
          <p:cNvCxnSpPr>
            <a:cxnSpLocks/>
            <a:stCxn id="124" idx="1"/>
            <a:endCxn id="123" idx="1"/>
          </p:cNvCxnSpPr>
          <p:nvPr/>
        </p:nvCxnSpPr>
        <p:spPr>
          <a:xfrm rot="10800000">
            <a:off x="6856411" y="3138940"/>
            <a:ext cx="65289" cy="1687872"/>
          </a:xfrm>
          <a:prstGeom prst="bentConnector3">
            <a:avLst>
              <a:gd name="adj1" fmla="val 4501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1FC3F6DD-E1FA-C54F-B0B4-CA43DD0973B1}"/>
                  </a:ext>
                </a:extLst>
              </p:cNvPr>
              <p:cNvSpPr txBox="1"/>
              <p:nvPr/>
            </p:nvSpPr>
            <p:spPr>
              <a:xfrm>
                <a:off x="9087404" y="3872726"/>
                <a:ext cx="63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1FC3F6DD-E1FA-C54F-B0B4-CA43DD09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404" y="3872726"/>
                <a:ext cx="63889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EBEE7A80-E94B-E24B-9F2B-516AC16583EA}"/>
              </a:ext>
            </a:extLst>
          </p:cNvPr>
          <p:cNvCxnSpPr>
            <a:cxnSpLocks/>
            <a:stCxn id="123" idx="3"/>
            <a:endCxn id="124" idx="3"/>
          </p:cNvCxnSpPr>
          <p:nvPr/>
        </p:nvCxnSpPr>
        <p:spPr>
          <a:xfrm flipH="1">
            <a:off x="8835258" y="3138940"/>
            <a:ext cx="65291" cy="1687872"/>
          </a:xfrm>
          <a:prstGeom prst="bentConnector3">
            <a:avLst>
              <a:gd name="adj1" fmla="val -35012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4410080" y="2325321"/>
                <a:ext cx="711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80" y="2325321"/>
                <a:ext cx="711285" cy="369332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FDF9A1-D5A3-E442-8C4A-8099A364FFDA}"/>
                  </a:ext>
                </a:extLst>
              </p:cNvPr>
              <p:cNvSpPr txBox="1"/>
              <p:nvPr/>
            </p:nvSpPr>
            <p:spPr>
              <a:xfrm>
                <a:off x="5729317" y="3903504"/>
                <a:ext cx="774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FDF9A1-D5A3-E442-8C4A-8099A364F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17" y="3903504"/>
                <a:ext cx="774058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1B9BC8-48DD-C642-895A-BB88339402C4}"/>
              </a:ext>
            </a:extLst>
          </p:cNvPr>
          <p:cNvCxnSpPr>
            <a:cxnSpLocks/>
            <a:stCxn id="123" idx="3"/>
            <a:endCxn id="164" idx="1"/>
          </p:cNvCxnSpPr>
          <p:nvPr/>
        </p:nvCxnSpPr>
        <p:spPr>
          <a:xfrm>
            <a:off x="8900549" y="3138940"/>
            <a:ext cx="514815" cy="5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BD5C013-6F13-E64B-AC53-06F6AC79E5F0}"/>
                  </a:ext>
                </a:extLst>
              </p:cNvPr>
              <p:cNvSpPr/>
              <p:nvPr/>
            </p:nvSpPr>
            <p:spPr>
              <a:xfrm>
                <a:off x="9415364" y="292879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BD5C013-6F13-E64B-AC53-06F6AC79E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64" y="2928790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674CE62-2BB5-F04C-AC98-A1BADD1AC762}"/>
                  </a:ext>
                </a:extLst>
              </p:cNvPr>
              <p:cNvSpPr/>
              <p:nvPr/>
            </p:nvSpPr>
            <p:spPr>
              <a:xfrm>
                <a:off x="9850094" y="292878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674CE62-2BB5-F04C-AC98-A1BADD1AC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094" y="2928788"/>
                <a:ext cx="432079" cy="4320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B5FEB51-FEAE-044B-8FC6-45850837C9E3}"/>
                  </a:ext>
                </a:extLst>
              </p:cNvPr>
              <p:cNvSpPr/>
              <p:nvPr/>
            </p:nvSpPr>
            <p:spPr>
              <a:xfrm>
                <a:off x="10284825" y="292879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B5FEB51-FEAE-044B-8FC6-45850837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825" y="2928790"/>
                <a:ext cx="432079" cy="4320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6354C2E-AA47-4941-BB50-936451D05FB4}"/>
                  </a:ext>
                </a:extLst>
              </p:cNvPr>
              <p:cNvSpPr/>
              <p:nvPr/>
            </p:nvSpPr>
            <p:spPr>
              <a:xfrm>
                <a:off x="10718671" y="292878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6354C2E-AA47-4941-BB50-936451D05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671" y="2928789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FD863D1-6D53-A24B-BF8D-A0E4497CB3FE}"/>
                  </a:ext>
                </a:extLst>
              </p:cNvPr>
              <p:cNvSpPr/>
              <p:nvPr/>
            </p:nvSpPr>
            <p:spPr>
              <a:xfrm>
                <a:off x="11152518" y="292878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FD863D1-6D53-A24B-BF8D-A0E4497CB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518" y="2928789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3D6A6A1D-0571-984E-BC3C-CC5A878AC041}"/>
              </a:ext>
            </a:extLst>
          </p:cNvPr>
          <p:cNvSpPr txBox="1"/>
          <p:nvPr/>
        </p:nvSpPr>
        <p:spPr>
          <a:xfrm>
            <a:off x="2023507" y="5774115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pic>
        <p:nvPicPr>
          <p:cNvPr id="12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02A803-EB98-604F-B049-B51C33A4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31" y="3888844"/>
            <a:ext cx="434776" cy="434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873D6EF-5963-A843-A532-221545EBFF13}"/>
                  </a:ext>
                </a:extLst>
              </p:cNvPr>
              <p:cNvSpPr/>
              <p:nvPr/>
            </p:nvSpPr>
            <p:spPr>
              <a:xfrm>
                <a:off x="7080333" y="1660461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873D6EF-5963-A843-A532-221545EB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33" y="1660461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4A67336-7D95-3443-A569-9315193BF7FD}"/>
                  </a:ext>
                </a:extLst>
              </p:cNvPr>
              <p:cNvSpPr/>
              <p:nvPr/>
            </p:nvSpPr>
            <p:spPr>
              <a:xfrm>
                <a:off x="7512412" y="1660460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4A67336-7D95-3443-A569-9315193BF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412" y="1660460"/>
                <a:ext cx="432079" cy="4320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D86B8FB-8B4C-5C4A-838A-7787BA0E71D1}"/>
                  </a:ext>
                </a:extLst>
              </p:cNvPr>
              <p:cNvSpPr/>
              <p:nvPr/>
            </p:nvSpPr>
            <p:spPr>
              <a:xfrm>
                <a:off x="7953371" y="1660463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D86B8FB-8B4C-5C4A-838A-7787BA0E7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1" y="1660463"/>
                <a:ext cx="432079" cy="4320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AAB5FE1-4FFA-A842-9559-E2D829CC3747}"/>
                  </a:ext>
                </a:extLst>
              </p:cNvPr>
              <p:cNvSpPr/>
              <p:nvPr/>
            </p:nvSpPr>
            <p:spPr>
              <a:xfrm>
                <a:off x="8394242" y="1659980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AAB5FE1-4FFA-A842-9559-E2D829CC3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42" y="1659980"/>
                <a:ext cx="432079" cy="432079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479F246-F63F-044D-8E04-1D76076FC8D5}"/>
                  </a:ext>
                </a:extLst>
              </p:cNvPr>
              <p:cNvSpPr/>
              <p:nvPr/>
            </p:nvSpPr>
            <p:spPr>
              <a:xfrm>
                <a:off x="8826321" y="1660459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479F246-F63F-044D-8E04-1D76076FC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321" y="1660459"/>
                <a:ext cx="432079" cy="432079"/>
              </a:xfrm>
              <a:prstGeom prst="rect">
                <a:avLst/>
              </a:prstGeom>
              <a:blipFill>
                <a:blip r:embed="rId26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191E2DA0-0967-7A4A-B6EC-7B4053EF18BB}"/>
              </a:ext>
            </a:extLst>
          </p:cNvPr>
          <p:cNvSpPr txBox="1"/>
          <p:nvPr/>
        </p:nvSpPr>
        <p:spPr>
          <a:xfrm>
            <a:off x="7218558" y="1252217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DE98343-57A6-9349-873F-9BFD007C315F}"/>
              </a:ext>
            </a:extLst>
          </p:cNvPr>
          <p:cNvSpPr txBox="1"/>
          <p:nvPr/>
        </p:nvSpPr>
        <p:spPr>
          <a:xfrm>
            <a:off x="9808271" y="251465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ED633C1-419A-2B4A-84EB-5EB9F3B5F79C}"/>
              </a:ext>
            </a:extLst>
          </p:cNvPr>
          <p:cNvCxnSpPr/>
          <p:nvPr/>
        </p:nvCxnSpPr>
        <p:spPr>
          <a:xfrm>
            <a:off x="5524035" y="615820"/>
            <a:ext cx="0" cy="59062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643A1D4-9FCD-7240-843F-019799885984}"/>
              </a:ext>
            </a:extLst>
          </p:cNvPr>
          <p:cNvSpPr txBox="1"/>
          <p:nvPr/>
        </p:nvSpPr>
        <p:spPr>
          <a:xfrm>
            <a:off x="2013088" y="14699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Encoding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75BD9BF-EDD2-7C41-BA35-AA707FA899F5}"/>
              </a:ext>
            </a:extLst>
          </p:cNvPr>
          <p:cNvSpPr txBox="1"/>
          <p:nvPr/>
        </p:nvSpPr>
        <p:spPr>
          <a:xfrm>
            <a:off x="7609620" y="146991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Decoding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5641552" y="3673748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4640801" y="642663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298193" y="4368311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5392856" y="5130566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5824935" y="5130565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6257014" y="5130565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14" y="5130565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6689093" y="5130565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473053" y="4552979"/>
            <a:ext cx="1" cy="577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662870" y="7305869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59" y="5133248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19" y="5130030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69" y="5130564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48" y="5127868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92" idx="2"/>
            <a:endCxn id="18" idx="0"/>
          </p:cNvCxnSpPr>
          <p:nvPr/>
        </p:nvCxnSpPr>
        <p:spPr>
          <a:xfrm rot="16200000" flipH="1">
            <a:off x="3278378" y="4042146"/>
            <a:ext cx="1657620" cy="3111366"/>
          </a:xfrm>
          <a:prstGeom prst="bentConnector3">
            <a:avLst>
              <a:gd name="adj1" fmla="val 736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5635966" y="5589550"/>
            <a:ext cx="863995" cy="8101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4573793" y="7685524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3" y="7685524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5005872" y="7685523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72" y="7685523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5446831" y="7685526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31" y="7685526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5887702" y="7685043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702" y="7685043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6319781" y="768552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81" y="768552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6503174" y="4657106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74" y="4657106"/>
                <a:ext cx="7086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/>
              <p:nvPr/>
            </p:nvSpPr>
            <p:spPr>
              <a:xfrm>
                <a:off x="6260091" y="2572169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91" y="2572169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/>
              <p:nvPr/>
            </p:nvSpPr>
            <p:spPr>
              <a:xfrm>
                <a:off x="3089768" y="2356914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68" y="2356914"/>
                <a:ext cx="1663002" cy="87923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9E26AE-8696-0F40-9C8F-656DA08D2FFB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 flipV="1">
            <a:off x="4752770" y="2788209"/>
            <a:ext cx="1507321" cy="8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18FAA4-62F0-0346-A907-4308EB5E6368}"/>
              </a:ext>
            </a:extLst>
          </p:cNvPr>
          <p:cNvCxnSpPr>
            <a:cxnSpLocks/>
            <a:stCxn id="57" idx="2"/>
            <a:endCxn id="14" idx="0"/>
          </p:cNvCxnSpPr>
          <p:nvPr/>
        </p:nvCxnSpPr>
        <p:spPr>
          <a:xfrm flipH="1">
            <a:off x="6473053" y="3004248"/>
            <a:ext cx="3078" cy="66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E6A0DD-A38F-2349-8725-584AFCD8901E}"/>
              </a:ext>
            </a:extLst>
          </p:cNvPr>
          <p:cNvSpPr/>
          <p:nvPr/>
        </p:nvSpPr>
        <p:spPr>
          <a:xfrm>
            <a:off x="7196026" y="642663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39839F-4049-B041-AC2E-C8FCBA851510}"/>
              </a:ext>
            </a:extLst>
          </p:cNvPr>
          <p:cNvCxnSpPr>
            <a:cxnSpLocks/>
            <a:stCxn id="57" idx="3"/>
            <a:endCxn id="78" idx="0"/>
          </p:cNvCxnSpPr>
          <p:nvPr/>
        </p:nvCxnSpPr>
        <p:spPr>
          <a:xfrm>
            <a:off x="6692170" y="2788209"/>
            <a:ext cx="1525926" cy="36384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/>
              <p:nvPr/>
            </p:nvSpPr>
            <p:spPr>
              <a:xfrm>
                <a:off x="7582072" y="7685525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072" y="7685525"/>
                <a:ext cx="1274522" cy="4320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/>
              <p:nvPr/>
            </p:nvSpPr>
            <p:spPr>
              <a:xfrm>
                <a:off x="1466004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04" y="4336940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/>
              <p:nvPr/>
            </p:nvSpPr>
            <p:spPr>
              <a:xfrm>
                <a:off x="1900734" y="433693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34" y="4336938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/>
              <p:nvPr/>
            </p:nvSpPr>
            <p:spPr>
              <a:xfrm>
                <a:off x="2335465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65" y="4336940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/>
              <p:nvPr/>
            </p:nvSpPr>
            <p:spPr>
              <a:xfrm>
                <a:off x="2769311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11" y="4336939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/>
              <p:nvPr/>
            </p:nvSpPr>
            <p:spPr>
              <a:xfrm>
                <a:off x="3203158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58" y="4336939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68554E-38E5-BA47-9B31-861571973171}"/>
              </a:ext>
            </a:extLst>
          </p:cNvPr>
          <p:cNvCxnSpPr>
            <a:cxnSpLocks/>
          </p:cNvCxnSpPr>
          <p:nvPr/>
        </p:nvCxnSpPr>
        <p:spPr>
          <a:xfrm>
            <a:off x="8218094" y="7305386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/>
              <p:nvPr/>
            </p:nvSpPr>
            <p:spPr>
              <a:xfrm>
                <a:off x="8407092" y="4996107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92" y="4996107"/>
                <a:ext cx="1012739" cy="650072"/>
              </a:xfrm>
              <a:prstGeom prst="roundRect">
                <a:avLst/>
              </a:prstGeom>
              <a:blipFill>
                <a:blip r:embed="rId18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B48BC6-AEB4-B64B-84E7-11F0AC019D7B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8913461" y="5646179"/>
            <a:ext cx="1" cy="780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3440286-D1B1-0042-A515-37AB3D1BB336}"/>
              </a:ext>
            </a:extLst>
          </p:cNvPr>
          <p:cNvCxnSpPr>
            <a:cxnSpLocks/>
            <a:stCxn id="92" idx="0"/>
            <a:endCxn id="62" idx="1"/>
          </p:cNvCxnSpPr>
          <p:nvPr/>
        </p:nvCxnSpPr>
        <p:spPr>
          <a:xfrm rot="5400000" flipH="1" flipV="1">
            <a:off x="2050431" y="3297604"/>
            <a:ext cx="1540410" cy="53826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/>
              <p:nvPr/>
            </p:nvSpPr>
            <p:spPr>
              <a:xfrm>
                <a:off x="5205883" y="2004083"/>
                <a:ext cx="11801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Randomly </a:t>
                </a:r>
                <a:br>
                  <a:rPr lang="en-US" dirty="0"/>
                </a:b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83" y="2004083"/>
                <a:ext cx="1180131" cy="646331"/>
              </a:xfrm>
              <a:prstGeom prst="rect">
                <a:avLst/>
              </a:prstGeom>
              <a:blipFill>
                <a:blip r:embed="rId19"/>
                <a:stretch>
                  <a:fillRect l="-3158" t="-3846" r="-315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FC6FA384-7AF9-3F4B-AF75-CF165460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33" y="580473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pic>
        <p:nvPicPr>
          <p:cNvPr id="13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25B222A-D320-FF49-AB1B-68B52B01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22" y="2572169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46EFC379-B9EB-1448-B84F-8B5B9BBA909E}"/>
              </a:ext>
            </a:extLst>
          </p:cNvPr>
          <p:cNvSpPr txBox="1"/>
          <p:nvPr/>
        </p:nvSpPr>
        <p:spPr>
          <a:xfrm>
            <a:off x="4789832" y="816716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3020C8-C6DF-8547-B7E8-DCB90E896241}"/>
              </a:ext>
            </a:extLst>
          </p:cNvPr>
          <p:cNvSpPr txBox="1"/>
          <p:nvPr/>
        </p:nvSpPr>
        <p:spPr>
          <a:xfrm>
            <a:off x="6845968" y="816716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</p:spTree>
    <p:extLst>
      <p:ext uri="{BB962C8B-B14F-4D97-AF65-F5344CB8AC3E}">
        <p14:creationId xmlns:p14="http://schemas.microsoft.com/office/powerpoint/2010/main" val="37388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13B6C6-86CE-564E-959A-23D9A1BBEF26}"/>
              </a:ext>
            </a:extLst>
          </p:cNvPr>
          <p:cNvSpPr/>
          <p:nvPr/>
        </p:nvSpPr>
        <p:spPr>
          <a:xfrm>
            <a:off x="3407734" y="362658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925588-8518-D642-AFC5-D18C0C810888}"/>
              </a:ext>
            </a:extLst>
          </p:cNvPr>
          <p:cNvSpPr/>
          <p:nvPr/>
        </p:nvSpPr>
        <p:spPr>
          <a:xfrm>
            <a:off x="3598302" y="6109409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/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78F908E-F3ED-2D42-A487-BFF41629D08B}"/>
              </a:ext>
            </a:extLst>
          </p:cNvPr>
          <p:cNvSpPr/>
          <p:nvPr/>
        </p:nvSpPr>
        <p:spPr>
          <a:xfrm>
            <a:off x="3351630" y="7490593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7F527-85C8-ED4D-8316-5CAD87DC67BB}"/>
              </a:ext>
            </a:extLst>
          </p:cNvPr>
          <p:cNvSpPr/>
          <p:nvPr/>
        </p:nvSpPr>
        <p:spPr>
          <a:xfrm>
            <a:off x="3783709" y="7490592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/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40E8F08-B42C-7743-B6DB-076B933DCC19}"/>
              </a:ext>
            </a:extLst>
          </p:cNvPr>
          <p:cNvSpPr/>
          <p:nvPr/>
        </p:nvSpPr>
        <p:spPr>
          <a:xfrm>
            <a:off x="4647867" y="7490592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BD92E-2DE1-CC4D-9878-270CC927DCFE}"/>
              </a:ext>
            </a:extLst>
          </p:cNvPr>
          <p:cNvSpPr/>
          <p:nvPr/>
        </p:nvSpPr>
        <p:spPr>
          <a:xfrm>
            <a:off x="5079946" y="7487895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6F6E718-FDEE-EB41-958A-B4C78B0B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33" y="7493275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51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991ED60C-8EE9-9D4E-BB81-814F7C5D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93" y="7490057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52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BC114420-6E79-FA43-B8A6-442954D8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43" y="7490591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5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C9D1E021-9F32-8C47-B92A-BEB6C5C2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2" y="7487895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/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25E3BD5-1211-2148-91AE-2656F0C7F7D8}"/>
              </a:ext>
            </a:extLst>
          </p:cNvPr>
          <p:cNvSpPr/>
          <p:nvPr/>
        </p:nvSpPr>
        <p:spPr>
          <a:xfrm>
            <a:off x="6143544" y="7265551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/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/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/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/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/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 l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/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5B5581D-9650-654F-967C-3E8AA8777DCA}"/>
              </a:ext>
            </a:extLst>
          </p:cNvPr>
          <p:cNvSpPr txBox="1"/>
          <p:nvPr/>
        </p:nvSpPr>
        <p:spPr>
          <a:xfrm>
            <a:off x="6303126" y="1787136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7441FA-13D0-3C42-A25E-AFA0CB5F5E6B}"/>
              </a:ext>
            </a:extLst>
          </p:cNvPr>
          <p:cNvSpPr txBox="1"/>
          <p:nvPr/>
        </p:nvSpPr>
        <p:spPr>
          <a:xfrm>
            <a:off x="3058077" y="1787136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/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blipFill>
                <a:blip r:embed="rId12"/>
                <a:stretch>
                  <a:fillRect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8DABF7-C8A1-534C-9781-9579730F0204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flipH="1">
            <a:off x="4429804" y="2625891"/>
            <a:ext cx="1639" cy="100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A025173-E798-8A4E-8AC5-A0A54C9252BA}"/>
              </a:ext>
            </a:extLst>
          </p:cNvPr>
          <p:cNvCxnSpPr>
            <a:cxnSpLocks/>
            <a:stCxn id="89" idx="2"/>
            <a:endCxn id="41" idx="1"/>
          </p:cNvCxnSpPr>
          <p:nvPr/>
        </p:nvCxnSpPr>
        <p:spPr>
          <a:xfrm rot="16200000" flipH="1">
            <a:off x="2732981" y="3391451"/>
            <a:ext cx="614929" cy="734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3F6396-8826-6C4F-9D99-CBA68C58BC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4429803" y="4505820"/>
            <a:ext cx="1" cy="72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24419930-1DA8-4E4C-8A4E-CEA8A3AD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27" y="3850167"/>
            <a:ext cx="417456" cy="432074"/>
          </a:xfrm>
          <a:prstGeom prst="rect">
            <a:avLst/>
          </a:prstGeom>
          <a:solidFill>
            <a:srgbClr val="DABAF2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/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/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/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/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/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B35F8-2448-3A45-B1BE-1E6515959AC8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7165614" y="2625891"/>
            <a:ext cx="1669" cy="463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92B28C-397C-B546-B79D-30C9BB25E7BE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4429803" y="5662257"/>
            <a:ext cx="0" cy="447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AB5556-255C-6048-BBC0-6F2D47778B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4429803" y="6988640"/>
            <a:ext cx="2025" cy="501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829AB97-83CC-BD43-B0C7-AEAFE912BA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503198" y="7705167"/>
            <a:ext cx="640346" cy="2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783774-CE46-0945-BCE7-A83B97BD343A}"/>
              </a:ext>
            </a:extLst>
          </p:cNvPr>
          <p:cNvCxnSpPr>
            <a:cxnSpLocks/>
            <a:stCxn id="55" idx="3"/>
            <a:endCxn id="101" idx="1"/>
          </p:cNvCxnSpPr>
          <p:nvPr/>
        </p:nvCxnSpPr>
        <p:spPr>
          <a:xfrm flipV="1">
            <a:off x="8187683" y="7703013"/>
            <a:ext cx="640346" cy="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756DD83-CB3F-CC4C-99F2-EB327D074E50}"/>
              </a:ext>
            </a:extLst>
          </p:cNvPr>
          <p:cNvSpPr txBox="1"/>
          <p:nvPr/>
        </p:nvSpPr>
        <p:spPr>
          <a:xfrm>
            <a:off x="9151911" y="7960116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8285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6231877" y="3673748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5231126" y="642663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100695" y="4368311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5983181" y="5130566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6415260" y="5130565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6847339" y="5130565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39" y="5130565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7279418" y="5130565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63378" y="4552979"/>
            <a:ext cx="1" cy="577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253195" y="7305869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84" y="5133248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44" y="5130030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94" y="5130564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73" y="5127868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92" idx="2"/>
            <a:endCxn id="18" idx="0"/>
          </p:cNvCxnSpPr>
          <p:nvPr/>
        </p:nvCxnSpPr>
        <p:spPr>
          <a:xfrm rot="16200000" flipH="1">
            <a:off x="3480952" y="3654395"/>
            <a:ext cx="1657620" cy="3886868"/>
          </a:xfrm>
          <a:prstGeom prst="bentConnector3">
            <a:avLst>
              <a:gd name="adj1" fmla="val 737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6226291" y="5589550"/>
            <a:ext cx="863995" cy="8101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5164118" y="7685524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118" y="7685524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5596197" y="7685523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7" y="7685523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6037156" y="7685526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56" y="7685526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6478027" y="7685043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027" y="7685043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6910106" y="768552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106" y="768552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7093499" y="4657106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99" y="4657106"/>
                <a:ext cx="7086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/>
              <p:nvPr/>
            </p:nvSpPr>
            <p:spPr>
              <a:xfrm>
                <a:off x="6850416" y="2572169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16" y="2572169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/>
              <p:nvPr/>
            </p:nvSpPr>
            <p:spPr>
              <a:xfrm>
                <a:off x="1534826" y="2744464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26" y="2744464"/>
                <a:ext cx="1663002" cy="87923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18FAA4-62F0-0346-A907-4308EB5E6368}"/>
              </a:ext>
            </a:extLst>
          </p:cNvPr>
          <p:cNvCxnSpPr>
            <a:cxnSpLocks/>
            <a:stCxn id="57" idx="2"/>
            <a:endCxn id="14" idx="0"/>
          </p:cNvCxnSpPr>
          <p:nvPr/>
        </p:nvCxnSpPr>
        <p:spPr>
          <a:xfrm flipH="1">
            <a:off x="7063378" y="3004248"/>
            <a:ext cx="3078" cy="66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E6A0DD-A38F-2349-8725-584AFCD8901E}"/>
              </a:ext>
            </a:extLst>
          </p:cNvPr>
          <p:cNvSpPr/>
          <p:nvPr/>
        </p:nvSpPr>
        <p:spPr>
          <a:xfrm>
            <a:off x="7786351" y="642663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39839F-4049-B041-AC2E-C8FCBA851510}"/>
              </a:ext>
            </a:extLst>
          </p:cNvPr>
          <p:cNvCxnSpPr>
            <a:cxnSpLocks/>
            <a:stCxn id="57" idx="3"/>
            <a:endCxn id="78" idx="0"/>
          </p:cNvCxnSpPr>
          <p:nvPr/>
        </p:nvCxnSpPr>
        <p:spPr>
          <a:xfrm>
            <a:off x="7282495" y="2788209"/>
            <a:ext cx="1525926" cy="36384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/>
              <p:nvPr/>
            </p:nvSpPr>
            <p:spPr>
              <a:xfrm>
                <a:off x="8172397" y="7685525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97" y="7685525"/>
                <a:ext cx="1274522" cy="4320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/>
              <p:nvPr/>
            </p:nvSpPr>
            <p:spPr>
              <a:xfrm>
                <a:off x="1280827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27" y="4336940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/>
              <p:nvPr/>
            </p:nvSpPr>
            <p:spPr>
              <a:xfrm>
                <a:off x="1715557" y="433693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7" y="4336938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/>
              <p:nvPr/>
            </p:nvSpPr>
            <p:spPr>
              <a:xfrm>
                <a:off x="2150288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288" y="4336940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/>
              <p:nvPr/>
            </p:nvSpPr>
            <p:spPr>
              <a:xfrm>
                <a:off x="2584134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34" y="4336939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/>
              <p:nvPr/>
            </p:nvSpPr>
            <p:spPr>
              <a:xfrm>
                <a:off x="3017981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81" y="4336939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68554E-38E5-BA47-9B31-861571973171}"/>
              </a:ext>
            </a:extLst>
          </p:cNvPr>
          <p:cNvCxnSpPr>
            <a:cxnSpLocks/>
          </p:cNvCxnSpPr>
          <p:nvPr/>
        </p:nvCxnSpPr>
        <p:spPr>
          <a:xfrm>
            <a:off x="8808419" y="7305386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/>
              <p:nvPr/>
            </p:nvSpPr>
            <p:spPr>
              <a:xfrm>
                <a:off x="8997417" y="4996107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417" y="4996107"/>
                <a:ext cx="1012739" cy="650072"/>
              </a:xfrm>
              <a:prstGeom prst="roundRect">
                <a:avLst/>
              </a:prstGeom>
              <a:blipFill>
                <a:blip r:embed="rId18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B48BC6-AEB4-B64B-84E7-11F0AC019D7B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9503786" y="5646179"/>
            <a:ext cx="1" cy="780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3440286-D1B1-0042-A515-37AB3D1BB336}"/>
              </a:ext>
            </a:extLst>
          </p:cNvPr>
          <p:cNvCxnSpPr>
            <a:cxnSpLocks/>
            <a:stCxn id="92" idx="0"/>
            <a:endCxn id="62" idx="2"/>
          </p:cNvCxnSpPr>
          <p:nvPr/>
        </p:nvCxnSpPr>
        <p:spPr>
          <a:xfrm rot="16200000" flipV="1">
            <a:off x="2009706" y="3980317"/>
            <a:ext cx="71324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/>
              <p:nvPr/>
            </p:nvSpPr>
            <p:spPr>
              <a:xfrm>
                <a:off x="5236854" y="826870"/>
                <a:ext cx="24823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previous </a:t>
                </a:r>
                <a:br>
                  <a:rPr lang="en-US" dirty="0"/>
                </a:br>
                <a:r>
                  <a:rPr lang="en-US" dirty="0"/>
                  <a:t>pseudo-“random” </a:t>
                </a:r>
                <a:br>
                  <a:rPr lang="en-US" dirty="0"/>
                </a:br>
                <a:r>
                  <a:rPr lang="en-US" dirty="0"/>
                  <a:t>compressed bits</a:t>
                </a: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54" y="826870"/>
                <a:ext cx="2482346" cy="923330"/>
              </a:xfrm>
              <a:prstGeom prst="rect">
                <a:avLst/>
              </a:prstGeom>
              <a:blipFill>
                <a:blip r:embed="rId19"/>
                <a:stretch>
                  <a:fillRect l="-1531" t="-4110" r="-2041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FC6FA384-7AF9-3F4B-AF75-CF165460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58" y="580473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46EFC379-B9EB-1448-B84F-8B5B9BBA909E}"/>
              </a:ext>
            </a:extLst>
          </p:cNvPr>
          <p:cNvSpPr txBox="1"/>
          <p:nvPr/>
        </p:nvSpPr>
        <p:spPr>
          <a:xfrm>
            <a:off x="5380157" y="816716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3020C8-C6DF-8547-B7E8-DCB90E896241}"/>
              </a:ext>
            </a:extLst>
          </p:cNvPr>
          <p:cNvSpPr txBox="1"/>
          <p:nvPr/>
        </p:nvSpPr>
        <p:spPr>
          <a:xfrm>
            <a:off x="7436293" y="816716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BB9A19-0032-C147-939C-78DDD03B04A9}"/>
                  </a:ext>
                </a:extLst>
              </p:cNvPr>
              <p:cNvSpPr/>
              <p:nvPr/>
            </p:nvSpPr>
            <p:spPr>
              <a:xfrm>
                <a:off x="2090249" y="7680685"/>
                <a:ext cx="432079" cy="43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BB9A19-0032-C147-939C-78DDD03B0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49" y="7680685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4AF9C63-2FB7-9C4F-BC45-AF49C22E1694}"/>
                  </a:ext>
                </a:extLst>
              </p:cNvPr>
              <p:cNvSpPr/>
              <p:nvPr/>
            </p:nvSpPr>
            <p:spPr>
              <a:xfrm>
                <a:off x="2522328" y="7680684"/>
                <a:ext cx="432079" cy="4320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4AF9C63-2FB7-9C4F-BC45-AF49C22E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28" y="7680684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E8FA12-54DE-C246-BA04-D403AAF9E3E1}"/>
                  </a:ext>
                </a:extLst>
              </p:cNvPr>
              <p:cNvSpPr/>
              <p:nvPr/>
            </p:nvSpPr>
            <p:spPr>
              <a:xfrm>
                <a:off x="2963287" y="7252420"/>
                <a:ext cx="432079" cy="4320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E8FA12-54DE-C246-BA04-D403AAF9E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7" y="7252420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4EF17D4-5D4E-0647-A821-AAAA07692FB6}"/>
                  </a:ext>
                </a:extLst>
              </p:cNvPr>
              <p:cNvSpPr/>
              <p:nvPr/>
            </p:nvSpPr>
            <p:spPr>
              <a:xfrm>
                <a:off x="3413489" y="7251937"/>
                <a:ext cx="432079" cy="4320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4EF17D4-5D4E-0647-A821-AAAA07692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489" y="7251937"/>
                <a:ext cx="432079" cy="432079"/>
              </a:xfrm>
              <a:prstGeom prst="rect">
                <a:avLst/>
              </a:prstGeom>
              <a:blipFill>
                <a:blip r:embed="rId23"/>
                <a:stretch>
                  <a:fillRect l="-2703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0B16F8-E235-1644-85F4-ED11E317BD82}"/>
                  </a:ext>
                </a:extLst>
              </p:cNvPr>
              <p:cNvSpPr/>
              <p:nvPr/>
            </p:nvSpPr>
            <p:spPr>
              <a:xfrm>
                <a:off x="3854899" y="7252416"/>
                <a:ext cx="432079" cy="43207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0B16F8-E235-1644-85F4-ED11E317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99" y="7252416"/>
                <a:ext cx="432079" cy="432079"/>
              </a:xfrm>
              <a:prstGeom prst="rect">
                <a:avLst/>
              </a:prstGeom>
              <a:blipFill>
                <a:blip r:embed="rId24"/>
                <a:stretch>
                  <a:fillRect l="-5405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963E5E7-A9A8-2448-97BD-D04707A376D8}"/>
              </a:ext>
            </a:extLst>
          </p:cNvPr>
          <p:cNvSpPr txBox="1"/>
          <p:nvPr/>
        </p:nvSpPr>
        <p:spPr>
          <a:xfrm>
            <a:off x="1756243" y="8132559"/>
            <a:ext cx="28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Previous bits in compressed </a:t>
            </a:r>
            <a:br>
              <a:rPr lang="en-US" dirty="0"/>
            </a:br>
            <a:r>
              <a:rPr lang="en-US" dirty="0"/>
              <a:t>data stream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108137D-84DC-9A4E-87AC-77446A10F6A6}"/>
              </a:ext>
            </a:extLst>
          </p:cNvPr>
          <p:cNvCxnSpPr>
            <a:cxnSpLocks/>
            <a:stCxn id="62" idx="0"/>
            <a:endCxn id="60" idx="1"/>
          </p:cNvCxnSpPr>
          <p:nvPr/>
        </p:nvCxnSpPr>
        <p:spPr>
          <a:xfrm rot="5400000" flipH="1" flipV="1">
            <a:off x="2738517" y="1419772"/>
            <a:ext cx="952503" cy="16968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B25E90E-7EE3-9F4C-ACD5-09BB595B1D21}"/>
              </a:ext>
            </a:extLst>
          </p:cNvPr>
          <p:cNvSpPr/>
          <p:nvPr/>
        </p:nvSpPr>
        <p:spPr>
          <a:xfrm>
            <a:off x="4063210" y="1418625"/>
            <a:ext cx="1180132" cy="7466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pic>
        <p:nvPicPr>
          <p:cNvPr id="13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25B222A-D320-FF49-AB1B-68B52B01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36" y="205217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4A5A52B-7F9F-C142-AC01-0C1BC0214D7B}"/>
              </a:ext>
            </a:extLst>
          </p:cNvPr>
          <p:cNvCxnSpPr>
            <a:cxnSpLocks/>
            <a:stCxn id="60" idx="3"/>
            <a:endCxn id="57" idx="0"/>
          </p:cNvCxnSpPr>
          <p:nvPr/>
        </p:nvCxnSpPr>
        <p:spPr>
          <a:xfrm>
            <a:off x="5243342" y="1791961"/>
            <a:ext cx="1823114" cy="7802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27C0C8-65BC-FA4D-8208-B0F47211348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629529" y="1791961"/>
            <a:ext cx="0" cy="5459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CD67EEB-F39D-7D4D-832E-09C213433E9E}"/>
              </a:ext>
            </a:extLst>
          </p:cNvPr>
          <p:cNvSpPr/>
          <p:nvPr/>
        </p:nvSpPr>
        <p:spPr>
          <a:xfrm>
            <a:off x="2967389" y="7680683"/>
            <a:ext cx="13195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EA7223-5626-B847-9493-933955814ED9}"/>
              </a:ext>
            </a:extLst>
          </p:cNvPr>
          <p:cNvSpPr txBox="1"/>
          <p:nvPr/>
        </p:nvSpPr>
        <p:spPr>
          <a:xfrm>
            <a:off x="1846056" y="6245981"/>
            <a:ext cx="178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“bits-back”</a:t>
            </a:r>
          </a:p>
          <a:p>
            <a:pPr algn="ctr"/>
            <a:r>
              <a:rPr lang="en-US" dirty="0"/>
              <a:t>from previously </a:t>
            </a:r>
            <a:br>
              <a:rPr lang="en-US" dirty="0"/>
            </a:br>
            <a:r>
              <a:rPr lang="en-US" dirty="0"/>
              <a:t>compressed data</a:t>
            </a:r>
          </a:p>
        </p:txBody>
      </p:sp>
    </p:spTree>
    <p:extLst>
      <p:ext uri="{BB962C8B-B14F-4D97-AF65-F5344CB8AC3E}">
        <p14:creationId xmlns:p14="http://schemas.microsoft.com/office/powerpoint/2010/main" val="179549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13B6C6-86CE-564E-959A-23D9A1BBEF26}"/>
              </a:ext>
            </a:extLst>
          </p:cNvPr>
          <p:cNvSpPr/>
          <p:nvPr/>
        </p:nvSpPr>
        <p:spPr>
          <a:xfrm>
            <a:off x="3407734" y="362658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925588-8518-D642-AFC5-D18C0C810888}"/>
              </a:ext>
            </a:extLst>
          </p:cNvPr>
          <p:cNvSpPr/>
          <p:nvPr/>
        </p:nvSpPr>
        <p:spPr>
          <a:xfrm>
            <a:off x="3598302" y="6109409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/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78F908E-F3ED-2D42-A487-BFF41629D08B}"/>
              </a:ext>
            </a:extLst>
          </p:cNvPr>
          <p:cNvSpPr/>
          <p:nvPr/>
        </p:nvSpPr>
        <p:spPr>
          <a:xfrm>
            <a:off x="3351630" y="7490593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7F527-85C8-ED4D-8316-5CAD87DC67BB}"/>
              </a:ext>
            </a:extLst>
          </p:cNvPr>
          <p:cNvSpPr/>
          <p:nvPr/>
        </p:nvSpPr>
        <p:spPr>
          <a:xfrm>
            <a:off x="3783709" y="7490592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/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40E8F08-B42C-7743-B6DB-076B933DCC19}"/>
              </a:ext>
            </a:extLst>
          </p:cNvPr>
          <p:cNvSpPr/>
          <p:nvPr/>
        </p:nvSpPr>
        <p:spPr>
          <a:xfrm>
            <a:off x="4647867" y="7490592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BD92E-2DE1-CC4D-9878-270CC927DCFE}"/>
              </a:ext>
            </a:extLst>
          </p:cNvPr>
          <p:cNvSpPr/>
          <p:nvPr/>
        </p:nvSpPr>
        <p:spPr>
          <a:xfrm>
            <a:off x="5079946" y="7487895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6F6E718-FDEE-EB41-958A-B4C78B0B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33" y="7493275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51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991ED60C-8EE9-9D4E-BB81-814F7C5D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93" y="7490057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52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BC114420-6E79-FA43-B8A6-442954D8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43" y="7490591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5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C9D1E021-9F32-8C47-B92A-BEB6C5C2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2" y="7487895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/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25E3BD5-1211-2148-91AE-2656F0C7F7D8}"/>
              </a:ext>
            </a:extLst>
          </p:cNvPr>
          <p:cNvSpPr/>
          <p:nvPr/>
        </p:nvSpPr>
        <p:spPr>
          <a:xfrm>
            <a:off x="6143544" y="7265551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/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/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/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/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/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 l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/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5B5581D-9650-654F-967C-3E8AA8777DCA}"/>
              </a:ext>
            </a:extLst>
          </p:cNvPr>
          <p:cNvSpPr txBox="1"/>
          <p:nvPr/>
        </p:nvSpPr>
        <p:spPr>
          <a:xfrm>
            <a:off x="6303126" y="1787136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7441FA-13D0-3C42-A25E-AFA0CB5F5E6B}"/>
              </a:ext>
            </a:extLst>
          </p:cNvPr>
          <p:cNvSpPr txBox="1"/>
          <p:nvPr/>
        </p:nvSpPr>
        <p:spPr>
          <a:xfrm>
            <a:off x="3058077" y="1787136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/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blipFill>
                <a:blip r:embed="rId12"/>
                <a:stretch>
                  <a:fillRect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8DABF7-C8A1-534C-9781-9579730F0204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flipH="1">
            <a:off x="4429804" y="2625891"/>
            <a:ext cx="1639" cy="100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A025173-E798-8A4E-8AC5-A0A54C9252BA}"/>
              </a:ext>
            </a:extLst>
          </p:cNvPr>
          <p:cNvCxnSpPr>
            <a:cxnSpLocks/>
            <a:stCxn id="89" idx="2"/>
            <a:endCxn id="41" idx="1"/>
          </p:cNvCxnSpPr>
          <p:nvPr/>
        </p:nvCxnSpPr>
        <p:spPr>
          <a:xfrm rot="16200000" flipH="1">
            <a:off x="2732981" y="3391451"/>
            <a:ext cx="614929" cy="734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3F6396-8826-6C4F-9D99-CBA68C58BC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4429803" y="4505820"/>
            <a:ext cx="1" cy="72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24419930-1DA8-4E4C-8A4E-CEA8A3AD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27" y="3850167"/>
            <a:ext cx="417456" cy="432074"/>
          </a:xfrm>
          <a:prstGeom prst="rect">
            <a:avLst/>
          </a:prstGeom>
          <a:solidFill>
            <a:srgbClr val="DABAF2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/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/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/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/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/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B35F8-2448-3A45-B1BE-1E6515959AC8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7165614" y="2625891"/>
            <a:ext cx="1669" cy="463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92B28C-397C-B546-B79D-30C9BB25E7BE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4429803" y="5662257"/>
            <a:ext cx="0" cy="447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AB5556-255C-6048-BBC0-6F2D47778B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4429803" y="6988640"/>
            <a:ext cx="2025" cy="501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829AB97-83CC-BD43-B0C7-AEAFE912BA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503198" y="7705167"/>
            <a:ext cx="640346" cy="2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783774-CE46-0945-BCE7-A83B97BD343A}"/>
              </a:ext>
            </a:extLst>
          </p:cNvPr>
          <p:cNvCxnSpPr>
            <a:cxnSpLocks/>
            <a:stCxn id="55" idx="3"/>
            <a:endCxn id="101" idx="1"/>
          </p:cNvCxnSpPr>
          <p:nvPr/>
        </p:nvCxnSpPr>
        <p:spPr>
          <a:xfrm flipV="1">
            <a:off x="8187683" y="7703013"/>
            <a:ext cx="640346" cy="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9E99CE-D840-BE42-A27B-6EAE35281F1F}"/>
                  </a:ext>
                </a:extLst>
              </p:cNvPr>
              <p:cNvSpPr/>
              <p:nvPr/>
            </p:nvSpPr>
            <p:spPr>
              <a:xfrm>
                <a:off x="10763691" y="2193330"/>
                <a:ext cx="432079" cy="43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9E99CE-D840-BE42-A27B-6EAE3528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91" y="2193330"/>
                <a:ext cx="432079" cy="432079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FF731B-0F67-4C42-A0A3-642F0A813F11}"/>
                  </a:ext>
                </a:extLst>
              </p:cNvPr>
              <p:cNvSpPr/>
              <p:nvPr/>
            </p:nvSpPr>
            <p:spPr>
              <a:xfrm>
                <a:off x="10324225" y="2193331"/>
                <a:ext cx="432079" cy="4320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FF731B-0F67-4C42-A0A3-642F0A813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225" y="2193331"/>
                <a:ext cx="432079" cy="432079"/>
              </a:xfrm>
              <a:prstGeom prst="rect">
                <a:avLst/>
              </a:prstGeom>
              <a:blipFill>
                <a:blip r:embed="rId19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326D0A-F9C4-5246-AEC4-4EDAD95F34FB}"/>
                  </a:ext>
                </a:extLst>
              </p:cNvPr>
              <p:cNvSpPr/>
              <p:nvPr/>
            </p:nvSpPr>
            <p:spPr>
              <a:xfrm>
                <a:off x="9886800" y="2622076"/>
                <a:ext cx="432079" cy="4320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326D0A-F9C4-5246-AEC4-4EDAD95F3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800" y="2622076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6B2D03-50A8-F744-A1F7-6364D27DCF7A}"/>
                  </a:ext>
                </a:extLst>
              </p:cNvPr>
              <p:cNvSpPr/>
              <p:nvPr/>
            </p:nvSpPr>
            <p:spPr>
              <a:xfrm>
                <a:off x="9445840" y="2621593"/>
                <a:ext cx="432079" cy="4320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6B2D03-50A8-F744-A1F7-6364D27D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840" y="2621593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 l="-5556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A3F053-E6AC-6449-B207-C9F3C40F6E3C}"/>
                  </a:ext>
                </a:extLst>
              </p:cNvPr>
              <p:cNvSpPr/>
              <p:nvPr/>
            </p:nvSpPr>
            <p:spPr>
              <a:xfrm>
                <a:off x="9011835" y="2621592"/>
                <a:ext cx="432079" cy="43207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A3F053-E6AC-6449-B207-C9F3C40F6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35" y="2621592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 l="-5405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CAD618B4-412B-484E-B0DB-79056A4A3040}"/>
              </a:ext>
            </a:extLst>
          </p:cNvPr>
          <p:cNvSpPr txBox="1"/>
          <p:nvPr/>
        </p:nvSpPr>
        <p:spPr>
          <a:xfrm>
            <a:off x="8664405" y="1510137"/>
            <a:ext cx="28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Previous bits in compressed </a:t>
            </a:r>
            <a:br>
              <a:rPr lang="en-US" dirty="0"/>
            </a:br>
            <a:r>
              <a:rPr lang="en-US" dirty="0"/>
              <a:t>data stream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F5AF19-9DB6-6A46-8244-5EA9095AF23C}"/>
              </a:ext>
            </a:extLst>
          </p:cNvPr>
          <p:cNvSpPr/>
          <p:nvPr/>
        </p:nvSpPr>
        <p:spPr>
          <a:xfrm>
            <a:off x="8994911" y="2195899"/>
            <a:ext cx="13195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8000490E-3A91-3F44-BD5D-12938885DC31}"/>
                  </a:ext>
                </a:extLst>
              </p:cNvPr>
              <p:cNvSpPr/>
              <p:nvPr/>
            </p:nvSpPr>
            <p:spPr>
              <a:xfrm>
                <a:off x="9071593" y="5463121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8000490E-3A91-3F44-BD5D-12938885D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593" y="5463121"/>
                <a:ext cx="1663002" cy="87923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C0A85A5-4CDC-9346-9854-66FC6604A2B5}"/>
              </a:ext>
            </a:extLst>
          </p:cNvPr>
          <p:cNvSpPr txBox="1"/>
          <p:nvPr/>
        </p:nvSpPr>
        <p:spPr>
          <a:xfrm>
            <a:off x="9205290" y="7960116"/>
            <a:ext cx="14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2E40C-11B1-1043-B702-979F6D7F6B1B}"/>
              </a:ext>
            </a:extLst>
          </p:cNvPr>
          <p:cNvCxnSpPr>
            <a:cxnSpLocks/>
            <a:stCxn id="103" idx="0"/>
            <a:endCxn id="64" idx="2"/>
          </p:cNvCxnSpPr>
          <p:nvPr/>
        </p:nvCxnSpPr>
        <p:spPr>
          <a:xfrm flipH="1" flipV="1">
            <a:off x="9903094" y="6342352"/>
            <a:ext cx="10436" cy="1144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B0EC6EF-93AF-2E42-88B1-114F27BD3F53}"/>
              </a:ext>
            </a:extLst>
          </p:cNvPr>
          <p:cNvSpPr/>
          <p:nvPr/>
        </p:nvSpPr>
        <p:spPr>
          <a:xfrm>
            <a:off x="9071593" y="3462973"/>
            <a:ext cx="1180132" cy="7466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64C8DF5-DDA4-1348-BD00-BC5E55B3B77B}"/>
              </a:ext>
            </a:extLst>
          </p:cNvPr>
          <p:cNvCxnSpPr>
            <a:cxnSpLocks/>
            <a:stCxn id="64" idx="0"/>
            <a:endCxn id="77" idx="2"/>
          </p:cNvCxnSpPr>
          <p:nvPr/>
        </p:nvCxnSpPr>
        <p:spPr>
          <a:xfrm rot="16200000" flipV="1">
            <a:off x="9155639" y="4715665"/>
            <a:ext cx="1253477" cy="241435"/>
          </a:xfrm>
          <a:prstGeom prst="bentConnector3">
            <a:avLst>
              <a:gd name="adj1" fmla="val 740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2C8910C-2BA1-6040-8B0B-23DBA1666942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645842" y="4523792"/>
            <a:ext cx="5015817" cy="922426"/>
          </a:xfrm>
          <a:prstGeom prst="bentConnector3">
            <a:avLst>
              <a:gd name="adj1" fmla="val 243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A2777B85-C673-5941-88A9-01EB8CD4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81" y="4855391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CDCD7D-5B9B-854D-84C6-142130D4D6DC}"/>
              </a:ext>
            </a:extLst>
          </p:cNvPr>
          <p:cNvCxnSpPr>
            <a:cxnSpLocks/>
            <a:stCxn id="77" idx="0"/>
            <a:endCxn id="57" idx="2"/>
          </p:cNvCxnSpPr>
          <p:nvPr/>
        </p:nvCxnSpPr>
        <p:spPr>
          <a:xfrm flipV="1">
            <a:off x="9661659" y="3053672"/>
            <a:ext cx="221" cy="40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04B474-5B68-9B4E-806F-25A4060F4B5B}"/>
              </a:ext>
            </a:extLst>
          </p:cNvPr>
          <p:cNvSpPr txBox="1"/>
          <p:nvPr/>
        </p:nvSpPr>
        <p:spPr>
          <a:xfrm>
            <a:off x="10258211" y="2998206"/>
            <a:ext cx="1797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Put “bits-back”</a:t>
            </a:r>
          </a:p>
          <a:p>
            <a:pPr algn="ctr"/>
            <a:r>
              <a:rPr lang="en-US" dirty="0"/>
              <a:t>Into compressed </a:t>
            </a:r>
          </a:p>
          <a:p>
            <a:pPr algn="ctr"/>
            <a:r>
              <a:rPr lang="en-US" dirty="0"/>
              <a:t>data stream</a:t>
            </a:r>
          </a:p>
        </p:txBody>
      </p:sp>
    </p:spTree>
    <p:extLst>
      <p:ext uri="{BB962C8B-B14F-4D97-AF65-F5344CB8AC3E}">
        <p14:creationId xmlns:p14="http://schemas.microsoft.com/office/powerpoint/2010/main" val="393374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DC12A00-7BC9-CB49-A428-BEBFF3598FAD}"/>
              </a:ext>
            </a:extLst>
          </p:cNvPr>
          <p:cNvSpPr/>
          <p:nvPr/>
        </p:nvSpPr>
        <p:spPr>
          <a:xfrm>
            <a:off x="429469" y="1228876"/>
            <a:ext cx="724156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4187142-E15F-8F45-AE4C-C601B489016D}"/>
              </a:ext>
            </a:extLst>
          </p:cNvPr>
          <p:cNvCxnSpPr/>
          <p:nvPr/>
        </p:nvCxnSpPr>
        <p:spPr>
          <a:xfrm>
            <a:off x="5906049" y="415825"/>
            <a:ext cx="0" cy="59062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F67368-B4B9-AC49-9A35-6F8C7E76463D}"/>
              </a:ext>
            </a:extLst>
          </p:cNvPr>
          <p:cNvSpPr txBox="1"/>
          <p:nvPr/>
        </p:nvSpPr>
        <p:spPr>
          <a:xfrm>
            <a:off x="2127314" y="415825"/>
            <a:ext cx="134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13F452-5D43-6340-A295-D3C016E7A31A}"/>
              </a:ext>
            </a:extLst>
          </p:cNvPr>
          <p:cNvSpPr txBox="1"/>
          <p:nvPr/>
        </p:nvSpPr>
        <p:spPr>
          <a:xfrm>
            <a:off x="2369696" y="126593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bitstream</a:t>
            </a:r>
            <a:endParaRPr lang="en-US" sz="24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0C3D23-8A0B-FF43-BC63-262DE9252E2A}"/>
              </a:ext>
            </a:extLst>
          </p:cNvPr>
          <p:cNvCxnSpPr>
            <a:cxnSpLocks/>
          </p:cNvCxnSpPr>
          <p:nvPr/>
        </p:nvCxnSpPr>
        <p:spPr>
          <a:xfrm>
            <a:off x="429469" y="1863524"/>
            <a:ext cx="525370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FCDC87-E3CB-B248-8D6F-0560EB1A8843}"/>
              </a:ext>
            </a:extLst>
          </p:cNvPr>
          <p:cNvSpPr/>
          <p:nvPr/>
        </p:nvSpPr>
        <p:spPr>
          <a:xfrm>
            <a:off x="429469" y="209746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65C928-5B3D-2F4F-B943-E3AEDDB4F47E}"/>
              </a:ext>
            </a:extLst>
          </p:cNvPr>
          <p:cNvSpPr/>
          <p:nvPr/>
        </p:nvSpPr>
        <p:spPr>
          <a:xfrm>
            <a:off x="896537" y="2097468"/>
            <a:ext cx="2570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B68A89-F555-2041-BBC1-2974CE0D34A0}"/>
                  </a:ext>
                </a:extLst>
              </p:cNvPr>
              <p:cNvSpPr txBox="1"/>
              <p:nvPr/>
            </p:nvSpPr>
            <p:spPr>
              <a:xfrm>
                <a:off x="2369696" y="2005004"/>
                <a:ext cx="3385607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B68A89-F555-2041-BBC1-2974CE0D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2005004"/>
                <a:ext cx="3385607" cy="681982"/>
              </a:xfrm>
              <a:prstGeom prst="rect">
                <a:avLst/>
              </a:prstGeom>
              <a:blipFill>
                <a:blip r:embed="rId2"/>
                <a:stretch>
                  <a:fillRect l="-149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A3E796F5-1D36-8B4D-88E0-F416CDDA652E}"/>
              </a:ext>
            </a:extLst>
          </p:cNvPr>
          <p:cNvSpPr/>
          <p:nvPr/>
        </p:nvSpPr>
        <p:spPr>
          <a:xfrm>
            <a:off x="429469" y="276349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05CFD-2BF3-9E45-BA44-37F7BDF22CE1}"/>
              </a:ext>
            </a:extLst>
          </p:cNvPr>
          <p:cNvSpPr/>
          <p:nvPr/>
        </p:nvSpPr>
        <p:spPr>
          <a:xfrm>
            <a:off x="896537" y="2763490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6098B8-7D49-A84E-A1AF-3698ACB29FE0}"/>
                  </a:ext>
                </a:extLst>
              </p:cNvPr>
              <p:cNvSpPr txBox="1"/>
              <p:nvPr/>
            </p:nvSpPr>
            <p:spPr>
              <a:xfrm>
                <a:off x="2369696" y="2792815"/>
                <a:ext cx="297831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6098B8-7D49-A84E-A1AF-3698ACB2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2792815"/>
                <a:ext cx="2978316" cy="375552"/>
              </a:xfrm>
              <a:prstGeom prst="rect">
                <a:avLst/>
              </a:prstGeom>
              <a:blipFill>
                <a:blip r:embed="rId3"/>
                <a:stretch>
                  <a:fillRect l="-170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4AC44332-FE02-CD4E-BC75-26EFE7A8C692}"/>
              </a:ext>
            </a:extLst>
          </p:cNvPr>
          <p:cNvSpPr/>
          <p:nvPr/>
        </p:nvSpPr>
        <p:spPr>
          <a:xfrm>
            <a:off x="429469" y="347646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20ACB72-94B9-174A-A4E1-1BA3759E1D57}"/>
              </a:ext>
            </a:extLst>
          </p:cNvPr>
          <p:cNvSpPr/>
          <p:nvPr/>
        </p:nvSpPr>
        <p:spPr>
          <a:xfrm>
            <a:off x="896537" y="3476468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5AD3E6F-B704-2449-8BDE-BE127700DF7E}"/>
                  </a:ext>
                </a:extLst>
              </p:cNvPr>
              <p:cNvSpPr txBox="1"/>
              <p:nvPr/>
            </p:nvSpPr>
            <p:spPr>
              <a:xfrm>
                <a:off x="2369696" y="3505793"/>
                <a:ext cx="261764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5AD3E6F-B704-2449-8BDE-BE127700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3505793"/>
                <a:ext cx="2617640" cy="375552"/>
              </a:xfrm>
              <a:prstGeom prst="rect">
                <a:avLst/>
              </a:prstGeom>
              <a:blipFill>
                <a:blip r:embed="rId4"/>
                <a:stretch>
                  <a:fillRect l="-19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4D0512FD-E0D4-CD4D-947C-E6DB25099D7F}"/>
              </a:ext>
            </a:extLst>
          </p:cNvPr>
          <p:cNvSpPr/>
          <p:nvPr/>
        </p:nvSpPr>
        <p:spPr>
          <a:xfrm>
            <a:off x="1333812" y="3476468"/>
            <a:ext cx="240224" cy="432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362BAA5-7397-9842-9569-3B64902D8DB8}"/>
              </a:ext>
            </a:extLst>
          </p:cNvPr>
          <p:cNvSpPr/>
          <p:nvPr/>
        </p:nvSpPr>
        <p:spPr>
          <a:xfrm>
            <a:off x="429469" y="424636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0BD9A33-B236-5540-B7B6-5D9E4074BE4C}"/>
              </a:ext>
            </a:extLst>
          </p:cNvPr>
          <p:cNvSpPr/>
          <p:nvPr/>
        </p:nvSpPr>
        <p:spPr>
          <a:xfrm>
            <a:off x="896537" y="4246360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8DCB997-6A14-E449-89C6-1478C97030EC}"/>
                  </a:ext>
                </a:extLst>
              </p:cNvPr>
              <p:cNvSpPr txBox="1"/>
              <p:nvPr/>
            </p:nvSpPr>
            <p:spPr>
              <a:xfrm>
                <a:off x="2369696" y="4137184"/>
                <a:ext cx="3385607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8DCB997-6A14-E449-89C6-1478C970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4137184"/>
                <a:ext cx="3385607" cy="681982"/>
              </a:xfrm>
              <a:prstGeom prst="rect">
                <a:avLst/>
              </a:prstGeom>
              <a:blipFill>
                <a:blip r:embed="rId5"/>
                <a:stretch>
                  <a:fillRect l="-149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5D2308A-264C-6243-8B40-936BDD86B119}"/>
              </a:ext>
            </a:extLst>
          </p:cNvPr>
          <p:cNvSpPr/>
          <p:nvPr/>
        </p:nvSpPr>
        <p:spPr>
          <a:xfrm>
            <a:off x="1248574" y="4244311"/>
            <a:ext cx="325907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379E260-A148-2B4F-8147-DCA2ADA1258A}"/>
              </a:ext>
            </a:extLst>
          </p:cNvPr>
          <p:cNvSpPr/>
          <p:nvPr/>
        </p:nvSpPr>
        <p:spPr>
          <a:xfrm>
            <a:off x="429469" y="504762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15CDE6A-14E5-4D4D-B5BA-FA07552A3E7A}"/>
              </a:ext>
            </a:extLst>
          </p:cNvPr>
          <p:cNvSpPr/>
          <p:nvPr/>
        </p:nvSpPr>
        <p:spPr>
          <a:xfrm>
            <a:off x="896537" y="5047625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70B2741-C852-7241-AFC5-3153073B1680}"/>
                  </a:ext>
                </a:extLst>
              </p:cNvPr>
              <p:cNvSpPr txBox="1"/>
              <p:nvPr/>
            </p:nvSpPr>
            <p:spPr>
              <a:xfrm>
                <a:off x="2369696" y="5040987"/>
                <a:ext cx="297831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70B2741-C852-7241-AFC5-3153073B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5040987"/>
                <a:ext cx="2978316" cy="375552"/>
              </a:xfrm>
              <a:prstGeom prst="rect">
                <a:avLst/>
              </a:prstGeom>
              <a:blipFill>
                <a:blip r:embed="rId6"/>
                <a:stretch>
                  <a:fillRect l="-170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AF39EFCD-F18A-B649-8025-9D4D42F979FC}"/>
              </a:ext>
            </a:extLst>
          </p:cNvPr>
          <p:cNvSpPr/>
          <p:nvPr/>
        </p:nvSpPr>
        <p:spPr>
          <a:xfrm>
            <a:off x="1255776" y="5047626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60304C0-61F8-EA4C-BF93-AFADCCDE0779}"/>
              </a:ext>
            </a:extLst>
          </p:cNvPr>
          <p:cNvSpPr/>
          <p:nvPr/>
        </p:nvSpPr>
        <p:spPr>
          <a:xfrm>
            <a:off x="429469" y="585552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C6FDAEB-6DA0-194D-984E-631D60854F6B}"/>
              </a:ext>
            </a:extLst>
          </p:cNvPr>
          <p:cNvSpPr/>
          <p:nvPr/>
        </p:nvSpPr>
        <p:spPr>
          <a:xfrm>
            <a:off x="896537" y="5855528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7549503-63EB-174B-BEBB-410141DC52EF}"/>
                  </a:ext>
                </a:extLst>
              </p:cNvPr>
              <p:cNvSpPr txBox="1"/>
              <p:nvPr/>
            </p:nvSpPr>
            <p:spPr>
              <a:xfrm>
                <a:off x="2369696" y="5848890"/>
                <a:ext cx="261764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7549503-63EB-174B-BEBB-410141DC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5848890"/>
                <a:ext cx="2617640" cy="375552"/>
              </a:xfrm>
              <a:prstGeom prst="rect">
                <a:avLst/>
              </a:prstGeom>
              <a:blipFill>
                <a:blip r:embed="rId7"/>
                <a:stretch>
                  <a:fillRect l="-19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B14FC000-D6FD-3447-9E56-5D094C40F7C1}"/>
              </a:ext>
            </a:extLst>
          </p:cNvPr>
          <p:cNvSpPr/>
          <p:nvPr/>
        </p:nvSpPr>
        <p:spPr>
          <a:xfrm>
            <a:off x="1255776" y="5855529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A8B9E6A-E73B-B348-909E-45328976F810}"/>
              </a:ext>
            </a:extLst>
          </p:cNvPr>
          <p:cNvSpPr/>
          <p:nvPr/>
        </p:nvSpPr>
        <p:spPr>
          <a:xfrm>
            <a:off x="1697394" y="5855118"/>
            <a:ext cx="240224" cy="432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8CB1D4C-3A14-0543-AF6D-4B99D30EDD7A}"/>
              </a:ext>
            </a:extLst>
          </p:cNvPr>
          <p:cNvSpPr txBox="1"/>
          <p:nvPr/>
        </p:nvSpPr>
        <p:spPr>
          <a:xfrm>
            <a:off x="7949009" y="414237"/>
            <a:ext cx="137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0D3AD3-13BB-A145-A2B1-717E5D8024D0}"/>
              </a:ext>
            </a:extLst>
          </p:cNvPr>
          <p:cNvSpPr txBox="1"/>
          <p:nvPr/>
        </p:nvSpPr>
        <p:spPr>
          <a:xfrm>
            <a:off x="8191391" y="1264348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Bitstream</a:t>
            </a:r>
            <a:endParaRPr lang="en-US" sz="240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7D4133-BCA1-0E49-B407-8AFCB50C7FEA}"/>
              </a:ext>
            </a:extLst>
          </p:cNvPr>
          <p:cNvCxnSpPr>
            <a:cxnSpLocks/>
          </p:cNvCxnSpPr>
          <p:nvPr/>
        </p:nvCxnSpPr>
        <p:spPr>
          <a:xfrm>
            <a:off x="6251164" y="1861936"/>
            <a:ext cx="525370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D17F74-3F17-724F-9755-A79C4C738DB1}"/>
              </a:ext>
            </a:extLst>
          </p:cNvPr>
          <p:cNvSpPr/>
          <p:nvPr/>
        </p:nvSpPr>
        <p:spPr>
          <a:xfrm>
            <a:off x="6261474" y="504762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81FD5C1-47B7-9448-9F8B-EECD32B41C46}"/>
              </a:ext>
            </a:extLst>
          </p:cNvPr>
          <p:cNvSpPr/>
          <p:nvPr/>
        </p:nvSpPr>
        <p:spPr>
          <a:xfrm>
            <a:off x="6728541" y="5047625"/>
            <a:ext cx="442055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8DFCA98-8FA0-9A4E-981A-EDF30AF08737}"/>
              </a:ext>
            </a:extLst>
          </p:cNvPr>
          <p:cNvSpPr/>
          <p:nvPr/>
        </p:nvSpPr>
        <p:spPr>
          <a:xfrm>
            <a:off x="6261474" y="4244311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FAE7059-17A9-9844-8384-6AA7308F94E6}"/>
              </a:ext>
            </a:extLst>
          </p:cNvPr>
          <p:cNvSpPr/>
          <p:nvPr/>
        </p:nvSpPr>
        <p:spPr>
          <a:xfrm>
            <a:off x="6728542" y="4244311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474F84-5FB6-5B45-89D6-D2A35F55362A}"/>
                  </a:ext>
                </a:extLst>
              </p:cNvPr>
              <p:cNvSpPr txBox="1"/>
              <p:nvPr/>
            </p:nvSpPr>
            <p:spPr>
              <a:xfrm>
                <a:off x="8191391" y="5047625"/>
                <a:ext cx="29879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474F84-5FB6-5B45-89D6-D2A35F55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5047625"/>
                <a:ext cx="2987934" cy="375552"/>
              </a:xfrm>
              <a:prstGeom prst="rect">
                <a:avLst/>
              </a:prstGeom>
              <a:blipFill>
                <a:blip r:embed="rId8"/>
                <a:stretch>
                  <a:fillRect l="-211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731744A2-3F3E-624D-92F5-8CAAA4E88A65}"/>
              </a:ext>
            </a:extLst>
          </p:cNvPr>
          <p:cNvSpPr/>
          <p:nvPr/>
        </p:nvSpPr>
        <p:spPr>
          <a:xfrm>
            <a:off x="6261474" y="347554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4AA0935-E37B-CD4F-A6DE-47E22395FCCA}"/>
              </a:ext>
            </a:extLst>
          </p:cNvPr>
          <p:cNvSpPr/>
          <p:nvPr/>
        </p:nvSpPr>
        <p:spPr>
          <a:xfrm>
            <a:off x="6728542" y="3475545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BEF49C4-6E44-3B4F-9146-19E88440BC83}"/>
                  </a:ext>
                </a:extLst>
              </p:cNvPr>
              <p:cNvSpPr txBox="1"/>
              <p:nvPr/>
            </p:nvSpPr>
            <p:spPr>
              <a:xfrm>
                <a:off x="8179907" y="4275683"/>
                <a:ext cx="264168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BEF49C4-6E44-3B4F-9146-19E88440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07" y="4275683"/>
                <a:ext cx="2641685" cy="375552"/>
              </a:xfrm>
              <a:prstGeom prst="rect">
                <a:avLst/>
              </a:prstGeom>
              <a:blipFill>
                <a:blip r:embed="rId9"/>
                <a:stretch>
                  <a:fillRect l="-239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ectangle 175">
            <a:extLst>
              <a:ext uri="{FF2B5EF4-FFF2-40B4-BE49-F238E27FC236}">
                <a16:creationId xmlns:a16="http://schemas.microsoft.com/office/drawing/2014/main" id="{F9A43B48-42FB-BA4E-B05D-2775DD3C7DDB}"/>
              </a:ext>
            </a:extLst>
          </p:cNvPr>
          <p:cNvSpPr/>
          <p:nvPr/>
        </p:nvSpPr>
        <p:spPr>
          <a:xfrm>
            <a:off x="7165817" y="3475545"/>
            <a:ext cx="240224" cy="432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307B6F-5167-494F-A0E4-493397BE4FEB}"/>
              </a:ext>
            </a:extLst>
          </p:cNvPr>
          <p:cNvSpPr/>
          <p:nvPr/>
        </p:nvSpPr>
        <p:spPr>
          <a:xfrm>
            <a:off x="6251163" y="2766496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4F095EE-AFB6-7441-A623-5184C5EEF7A7}"/>
              </a:ext>
            </a:extLst>
          </p:cNvPr>
          <p:cNvSpPr/>
          <p:nvPr/>
        </p:nvSpPr>
        <p:spPr>
          <a:xfrm>
            <a:off x="6718231" y="2766496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4699DE-3104-594E-8750-CBA998831C62}"/>
                  </a:ext>
                </a:extLst>
              </p:cNvPr>
              <p:cNvSpPr txBox="1"/>
              <p:nvPr/>
            </p:nvSpPr>
            <p:spPr>
              <a:xfrm>
                <a:off x="8179907" y="3367293"/>
                <a:ext cx="3361561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4699DE-3104-594E-8750-CBA9988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07" y="3367293"/>
                <a:ext cx="3361561" cy="681982"/>
              </a:xfrm>
              <a:prstGeom prst="rect">
                <a:avLst/>
              </a:prstGeom>
              <a:blipFill>
                <a:blip r:embed="rId10"/>
                <a:stretch>
                  <a:fillRect l="-1887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>
            <a:extLst>
              <a:ext uri="{FF2B5EF4-FFF2-40B4-BE49-F238E27FC236}">
                <a16:creationId xmlns:a16="http://schemas.microsoft.com/office/drawing/2014/main" id="{CD2AE758-BDC7-7446-82B6-C32EEB7E1542}"/>
              </a:ext>
            </a:extLst>
          </p:cNvPr>
          <p:cNvSpPr/>
          <p:nvPr/>
        </p:nvSpPr>
        <p:spPr>
          <a:xfrm>
            <a:off x="7070268" y="2764447"/>
            <a:ext cx="442055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822030D-5F18-3C42-96CE-59AD6380F36A}"/>
              </a:ext>
            </a:extLst>
          </p:cNvPr>
          <p:cNvSpPr/>
          <p:nvPr/>
        </p:nvSpPr>
        <p:spPr>
          <a:xfrm>
            <a:off x="6251163" y="209588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19150E3-323F-2949-AA0B-6CF6CC594D87}"/>
              </a:ext>
            </a:extLst>
          </p:cNvPr>
          <p:cNvSpPr/>
          <p:nvPr/>
        </p:nvSpPr>
        <p:spPr>
          <a:xfrm>
            <a:off x="6718231" y="2095880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B3F62E6-34A4-B541-8DC4-2C192B358C20}"/>
                  </a:ext>
                </a:extLst>
              </p:cNvPr>
              <p:cNvSpPr txBox="1"/>
              <p:nvPr/>
            </p:nvSpPr>
            <p:spPr>
              <a:xfrm>
                <a:off x="8191391" y="2771432"/>
                <a:ext cx="300236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B3F62E6-34A4-B541-8DC4-2C192B35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2771432"/>
                <a:ext cx="3002360" cy="375552"/>
              </a:xfrm>
              <a:prstGeom prst="rect">
                <a:avLst/>
              </a:prstGeom>
              <a:blipFill>
                <a:blip r:embed="rId11"/>
                <a:stretch>
                  <a:fillRect l="-211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F2DF5-8F24-6548-A173-CDB31E9B8E63}"/>
              </a:ext>
            </a:extLst>
          </p:cNvPr>
          <p:cNvSpPr/>
          <p:nvPr/>
        </p:nvSpPr>
        <p:spPr>
          <a:xfrm>
            <a:off x="7077470" y="2095881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7EDD1AD-B877-5548-9430-30F0CB7746C7}"/>
              </a:ext>
            </a:extLst>
          </p:cNvPr>
          <p:cNvSpPr/>
          <p:nvPr/>
        </p:nvSpPr>
        <p:spPr>
          <a:xfrm>
            <a:off x="6251163" y="1203189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0EDF91E-EA7D-154B-BD73-263D73932F3A}"/>
              </a:ext>
            </a:extLst>
          </p:cNvPr>
          <p:cNvSpPr/>
          <p:nvPr/>
        </p:nvSpPr>
        <p:spPr>
          <a:xfrm>
            <a:off x="6718231" y="1203189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B3F2E54-5C79-9843-B7EC-1F7193A8B98B}"/>
                  </a:ext>
                </a:extLst>
              </p:cNvPr>
              <p:cNvSpPr txBox="1"/>
              <p:nvPr/>
            </p:nvSpPr>
            <p:spPr>
              <a:xfrm>
                <a:off x="8191391" y="2104919"/>
                <a:ext cx="264168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B3F2E54-5C79-9843-B7EC-1F7193A8B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2104919"/>
                <a:ext cx="2641685" cy="375552"/>
              </a:xfrm>
              <a:prstGeom prst="rect">
                <a:avLst/>
              </a:prstGeom>
              <a:blipFill>
                <a:blip r:embed="rId12"/>
                <a:stretch>
                  <a:fillRect l="-240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98D47BBA-88D5-CC4D-86E4-DCF100868747}"/>
              </a:ext>
            </a:extLst>
          </p:cNvPr>
          <p:cNvSpPr/>
          <p:nvPr/>
        </p:nvSpPr>
        <p:spPr>
          <a:xfrm>
            <a:off x="7077470" y="1203190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73C12A8-0C4E-6E4A-9AC2-21F07F800FBA}"/>
              </a:ext>
            </a:extLst>
          </p:cNvPr>
          <p:cNvSpPr/>
          <p:nvPr/>
        </p:nvSpPr>
        <p:spPr>
          <a:xfrm>
            <a:off x="7519088" y="1202779"/>
            <a:ext cx="240224" cy="432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C9F71F8-DCE2-4B4D-9A13-7044953ED7C9}"/>
              </a:ext>
            </a:extLst>
          </p:cNvPr>
          <p:cNvSpPr/>
          <p:nvPr/>
        </p:nvSpPr>
        <p:spPr>
          <a:xfrm>
            <a:off x="7519089" y="2095879"/>
            <a:ext cx="240224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E4411D6-3866-C543-878F-73EFF63651FD}"/>
              </a:ext>
            </a:extLst>
          </p:cNvPr>
          <p:cNvSpPr/>
          <p:nvPr/>
        </p:nvSpPr>
        <p:spPr>
          <a:xfrm>
            <a:off x="7152959" y="4244309"/>
            <a:ext cx="233316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565BC37-4651-9B4F-8834-2D97422125F1}"/>
              </a:ext>
            </a:extLst>
          </p:cNvPr>
          <p:cNvSpPr/>
          <p:nvPr/>
        </p:nvSpPr>
        <p:spPr>
          <a:xfrm>
            <a:off x="7074239" y="3472465"/>
            <a:ext cx="325907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067B775-F006-7C45-AC77-F28A710803DC}"/>
              </a:ext>
            </a:extLst>
          </p:cNvPr>
          <p:cNvSpPr/>
          <p:nvPr/>
        </p:nvSpPr>
        <p:spPr>
          <a:xfrm>
            <a:off x="6254978" y="5855528"/>
            <a:ext cx="724156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9D8213-600C-304A-AE53-2CC32ED31164}"/>
                  </a:ext>
                </a:extLst>
              </p:cNvPr>
              <p:cNvSpPr txBox="1"/>
              <p:nvPr/>
            </p:nvSpPr>
            <p:spPr>
              <a:xfrm>
                <a:off x="8174386" y="5804627"/>
                <a:ext cx="3340658" cy="652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9D8213-600C-304A-AE53-2CC32ED3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86" y="5804627"/>
                <a:ext cx="3340658" cy="652551"/>
              </a:xfrm>
              <a:prstGeom prst="rect">
                <a:avLst/>
              </a:prstGeom>
              <a:blipFill>
                <a:blip r:embed="rId13"/>
                <a:stretch>
                  <a:fillRect l="-1515" t="-188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78749575-782C-6B4A-8708-35851D816186}"/>
              </a:ext>
            </a:extLst>
          </p:cNvPr>
          <p:cNvSpPr/>
          <p:nvPr/>
        </p:nvSpPr>
        <p:spPr>
          <a:xfrm>
            <a:off x="6722690" y="5855528"/>
            <a:ext cx="2570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38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5804</TotalTime>
  <Words>407</Words>
  <Application>Microsoft Macintosh PowerPoint</Application>
  <PresentationFormat>Custom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Keng</dc:creator>
  <cp:lastModifiedBy>Brian Keng</cp:lastModifiedBy>
  <cp:revision>21</cp:revision>
  <dcterms:created xsi:type="dcterms:W3CDTF">2021-06-24T13:43:55Z</dcterms:created>
  <dcterms:modified xsi:type="dcterms:W3CDTF">2021-06-28T14:28:34Z</dcterms:modified>
</cp:coreProperties>
</file>