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85FF"/>
    <a:srgbClr val="672F09"/>
    <a:srgbClr val="AA6CD9"/>
    <a:srgbClr val="9741D9"/>
    <a:srgbClr val="DABAF2"/>
    <a:srgbClr val="A84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2"/>
    <p:restoredTop sz="94719"/>
  </p:normalViewPr>
  <p:slideViewPr>
    <p:cSldViewPr snapToGrid="0" snapToObjects="1">
      <p:cViewPr>
        <p:scale>
          <a:sx n="123" d="100"/>
          <a:sy n="123" d="100"/>
        </p:scale>
        <p:origin x="101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71CE-3C1B-8649-A972-7C93A74402A2}" type="datetimeFigureOut">
              <a:rPr lang="en-US" smtClean="0"/>
              <a:t>6/24/21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7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80.png"/><Relationship Id="rId3" Type="http://schemas.openxmlformats.org/officeDocument/2006/relationships/image" Target="../media/image44.png"/><Relationship Id="rId21" Type="http://schemas.openxmlformats.org/officeDocument/2006/relationships/image" Target="../media/image8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85.png"/><Relationship Id="rId10" Type="http://schemas.openxmlformats.org/officeDocument/2006/relationships/image" Target="../media/image50.png"/><Relationship Id="rId19" Type="http://schemas.openxmlformats.org/officeDocument/2006/relationships/image" Target="../media/image81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/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/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/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/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/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3398322" y="1436883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Autoregressive Generative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53EFB-F388-AE4B-8878-E9C7BFC290B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453530" y="1876499"/>
            <a:ext cx="944792" cy="2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1884384" y="400532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754562" y="1016638"/>
            <a:ext cx="121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  <a:p>
            <a:pPr algn="ctr"/>
            <a:r>
              <a:rPr lang="en-US" dirty="0"/>
              <a:t>(reversed)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3149626" y="2709255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3581705" y="2709254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4445863" y="2709254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ADEA16-5A42-964F-8061-5589998B5200}"/>
              </a:ext>
            </a:extLst>
          </p:cNvPr>
          <p:cNvSpPr/>
          <p:nvPr/>
        </p:nvSpPr>
        <p:spPr>
          <a:xfrm>
            <a:off x="4877942" y="2706557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4229823" y="2316113"/>
            <a:ext cx="0" cy="393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906453" y="4884558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9" y="2711937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9" y="2708719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39" y="2709253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18" y="2706557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1182366" y="2281238"/>
            <a:ext cx="1910279" cy="1537898"/>
          </a:xfrm>
          <a:prstGeom prst="bentConnector3">
            <a:avLst>
              <a:gd name="adj1" fmla="val 773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3136142" y="2911644"/>
            <a:ext cx="863995" cy="1323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blipFill>
                <a:blip r:embed="rId12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A9841D-FA62-C84C-AB11-47D5B13C4AC0}"/>
              </a:ext>
            </a:extLst>
          </p:cNvPr>
          <p:cNvCxnSpPr>
            <a:cxnSpLocks/>
          </p:cNvCxnSpPr>
          <p:nvPr/>
        </p:nvCxnSpPr>
        <p:spPr>
          <a:xfrm flipH="1">
            <a:off x="7324761" y="2134286"/>
            <a:ext cx="1" cy="572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5DA93B-FD2D-534E-8054-A4E3C388A1C8}"/>
              </a:ext>
            </a:extLst>
          </p:cNvPr>
          <p:cNvSpPr/>
          <p:nvPr/>
        </p:nvSpPr>
        <p:spPr>
          <a:xfrm>
            <a:off x="6856410" y="2699324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D07FA35-7CC4-5649-BF7F-ED102CFA561D}"/>
              </a:ext>
            </a:extLst>
          </p:cNvPr>
          <p:cNvSpPr/>
          <p:nvPr/>
        </p:nvSpPr>
        <p:spPr>
          <a:xfrm>
            <a:off x="6921699" y="4471662"/>
            <a:ext cx="1913559" cy="710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Autoregressive Generative Model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6AE30A8-18A5-5E4D-A51E-06381FB70FA5}"/>
              </a:ext>
            </a:extLst>
          </p:cNvPr>
          <p:cNvCxnSpPr>
            <a:cxnSpLocks/>
            <a:stCxn id="124" idx="1"/>
            <a:endCxn id="123" idx="1"/>
          </p:cNvCxnSpPr>
          <p:nvPr/>
        </p:nvCxnSpPr>
        <p:spPr>
          <a:xfrm rot="10800000">
            <a:off x="6856411" y="3138940"/>
            <a:ext cx="65289" cy="1687872"/>
          </a:xfrm>
          <a:prstGeom prst="bentConnector3">
            <a:avLst>
              <a:gd name="adj1" fmla="val 4501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/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EBEE7A80-E94B-E24B-9F2B-516AC16583EA}"/>
              </a:ext>
            </a:extLst>
          </p:cNvPr>
          <p:cNvCxnSpPr>
            <a:cxnSpLocks/>
            <a:stCxn id="123" idx="3"/>
            <a:endCxn id="124" idx="3"/>
          </p:cNvCxnSpPr>
          <p:nvPr/>
        </p:nvCxnSpPr>
        <p:spPr>
          <a:xfrm flipH="1">
            <a:off x="8835258" y="3138940"/>
            <a:ext cx="65291" cy="1687872"/>
          </a:xfrm>
          <a:prstGeom prst="bentConnector3">
            <a:avLst>
              <a:gd name="adj1" fmla="val -35012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/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1B9BC8-48DD-C642-895A-BB88339402C4}"/>
              </a:ext>
            </a:extLst>
          </p:cNvPr>
          <p:cNvCxnSpPr>
            <a:cxnSpLocks/>
            <a:stCxn id="123" idx="3"/>
            <a:endCxn id="164" idx="1"/>
          </p:cNvCxnSpPr>
          <p:nvPr/>
        </p:nvCxnSpPr>
        <p:spPr>
          <a:xfrm>
            <a:off x="8900549" y="3138940"/>
            <a:ext cx="514815" cy="5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/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/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/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/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/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3D6A6A1D-0571-984E-BC3C-CC5A878AC041}"/>
              </a:ext>
            </a:extLst>
          </p:cNvPr>
          <p:cNvSpPr txBox="1"/>
          <p:nvPr/>
        </p:nvSpPr>
        <p:spPr>
          <a:xfrm>
            <a:off x="2023507" y="5774115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pic>
        <p:nvPicPr>
          <p:cNvPr id="12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02A803-EB98-604F-B049-B51C33A4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31" y="3888844"/>
            <a:ext cx="434776" cy="434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/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/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/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/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/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blipFill>
                <a:blip r:embed="rId26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191E2DA0-0967-7A4A-B6EC-7B4053EF18BB}"/>
              </a:ext>
            </a:extLst>
          </p:cNvPr>
          <p:cNvSpPr txBox="1"/>
          <p:nvPr/>
        </p:nvSpPr>
        <p:spPr>
          <a:xfrm>
            <a:off x="7218558" y="1252217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DE98343-57A6-9349-873F-9BFD007C315F}"/>
              </a:ext>
            </a:extLst>
          </p:cNvPr>
          <p:cNvSpPr txBox="1"/>
          <p:nvPr/>
        </p:nvSpPr>
        <p:spPr>
          <a:xfrm>
            <a:off x="9808271" y="251465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D633C1-419A-2B4A-84EB-5EB9F3B5F79C}"/>
              </a:ext>
            </a:extLst>
          </p:cNvPr>
          <p:cNvCxnSpPr/>
          <p:nvPr/>
        </p:nvCxnSpPr>
        <p:spPr>
          <a:xfrm>
            <a:off x="5524035" y="615820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643A1D4-9FCD-7240-843F-019799885984}"/>
              </a:ext>
            </a:extLst>
          </p:cNvPr>
          <p:cNvSpPr txBox="1"/>
          <p:nvPr/>
        </p:nvSpPr>
        <p:spPr>
          <a:xfrm>
            <a:off x="2013088" y="14699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5BD9BF-EDD2-7C41-BA35-AA707FA899F5}"/>
              </a:ext>
            </a:extLst>
          </p:cNvPr>
          <p:cNvSpPr txBox="1"/>
          <p:nvPr/>
        </p:nvSpPr>
        <p:spPr>
          <a:xfrm>
            <a:off x="7609620" y="146991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5641552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4640801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298193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392856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5824935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6689093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473053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62870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59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19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69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48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278378" y="4042146"/>
            <a:ext cx="1657620" cy="3111366"/>
          </a:xfrm>
          <a:prstGeom prst="bentConnector3">
            <a:avLst>
              <a:gd name="adj1" fmla="val 736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5635966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9E26AE-8696-0F40-9C8F-656DA08D2FFB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4752770" y="2788209"/>
            <a:ext cx="1507321" cy="8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6473053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196026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6692170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218094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8913461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1"/>
          </p:cNvCxnSpPr>
          <p:nvPr/>
        </p:nvCxnSpPr>
        <p:spPr>
          <a:xfrm rot="5400000" flipH="1" flipV="1">
            <a:off x="2050431" y="3297604"/>
            <a:ext cx="1540410" cy="53826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Randomly </a:t>
                </a:r>
                <a:br>
                  <a:rPr lang="en-US" dirty="0"/>
                </a:b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blipFill>
                <a:blip r:embed="rId19"/>
                <a:stretch>
                  <a:fillRect l="-3158" t="-3846" r="-315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33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22" y="2572169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4789832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6845968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</p:spTree>
    <p:extLst>
      <p:ext uri="{BB962C8B-B14F-4D97-AF65-F5344CB8AC3E}">
        <p14:creationId xmlns:p14="http://schemas.microsoft.com/office/powerpoint/2010/main" val="37388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756DD83-CB3F-CC4C-99F2-EB327D074E50}"/>
              </a:ext>
            </a:extLst>
          </p:cNvPr>
          <p:cNvSpPr txBox="1"/>
          <p:nvPr/>
        </p:nvSpPr>
        <p:spPr>
          <a:xfrm>
            <a:off x="9151911" y="796011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8285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6231877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5231126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100695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983181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6415260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7279418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63378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53195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84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44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94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73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480952" y="3654395"/>
            <a:ext cx="1657620" cy="3886868"/>
          </a:xfrm>
          <a:prstGeom prst="bentConnector3">
            <a:avLst>
              <a:gd name="adj1" fmla="val 737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6226291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7063378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786351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7282495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808419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9503786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2"/>
          </p:cNvCxnSpPr>
          <p:nvPr/>
        </p:nvCxnSpPr>
        <p:spPr>
          <a:xfrm rot="16200000" flipV="1">
            <a:off x="2009706" y="3980317"/>
            <a:ext cx="71324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previous </a:t>
                </a:r>
                <a:br>
                  <a:rPr lang="en-US" dirty="0"/>
                </a:br>
                <a:r>
                  <a:rPr lang="en-US" dirty="0"/>
                  <a:t>pseudo-“random” </a:t>
                </a:r>
                <a:br>
                  <a:rPr lang="en-US" dirty="0"/>
                </a:br>
                <a:r>
                  <a:rPr lang="en-US" dirty="0"/>
                  <a:t>compressed bits</a:t>
                </a:r>
              </a:p>
            </p:txBody>
          </p:sp>
        </mc:Choice>
        <mc:Fallback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blipFill>
                <a:blip r:embed="rId19"/>
                <a:stretch>
                  <a:fillRect l="-1531" t="-4110" r="-204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58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5380157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7436293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/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/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/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/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 l="-2703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/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963E5E7-A9A8-2448-97BD-D04707A376D8}"/>
              </a:ext>
            </a:extLst>
          </p:cNvPr>
          <p:cNvSpPr txBox="1"/>
          <p:nvPr/>
        </p:nvSpPr>
        <p:spPr>
          <a:xfrm>
            <a:off x="1756243" y="8132559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108137D-84DC-9A4E-87AC-77446A10F6A6}"/>
              </a:ext>
            </a:extLst>
          </p:cNvPr>
          <p:cNvCxnSpPr>
            <a:cxnSpLocks/>
            <a:stCxn id="62" idx="0"/>
            <a:endCxn id="60" idx="1"/>
          </p:cNvCxnSpPr>
          <p:nvPr/>
        </p:nvCxnSpPr>
        <p:spPr>
          <a:xfrm rot="5400000" flipH="1" flipV="1">
            <a:off x="2738517" y="1419772"/>
            <a:ext cx="952503" cy="16968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B25E90E-7EE3-9F4C-ACD5-09BB595B1D21}"/>
              </a:ext>
            </a:extLst>
          </p:cNvPr>
          <p:cNvSpPr/>
          <p:nvPr/>
        </p:nvSpPr>
        <p:spPr>
          <a:xfrm>
            <a:off x="4063210" y="1418625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36" y="205217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4A5A52B-7F9F-C142-AC01-0C1BC0214D7B}"/>
              </a:ext>
            </a:extLst>
          </p:cNvPr>
          <p:cNvCxnSpPr>
            <a:cxnSpLocks/>
            <a:stCxn id="60" idx="3"/>
            <a:endCxn id="57" idx="0"/>
          </p:cNvCxnSpPr>
          <p:nvPr/>
        </p:nvCxnSpPr>
        <p:spPr>
          <a:xfrm>
            <a:off x="5243342" y="1791961"/>
            <a:ext cx="1823114" cy="7802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27C0C8-65BC-FA4D-8208-B0F47211348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629529" y="1791961"/>
            <a:ext cx="0" cy="5459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D67EEB-F39D-7D4D-832E-09C213433E9E}"/>
              </a:ext>
            </a:extLst>
          </p:cNvPr>
          <p:cNvSpPr/>
          <p:nvPr/>
        </p:nvSpPr>
        <p:spPr>
          <a:xfrm>
            <a:off x="2967389" y="7680683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EA7223-5626-B847-9493-933955814ED9}"/>
              </a:ext>
            </a:extLst>
          </p:cNvPr>
          <p:cNvSpPr txBox="1"/>
          <p:nvPr/>
        </p:nvSpPr>
        <p:spPr>
          <a:xfrm>
            <a:off x="1846056" y="6245981"/>
            <a:ext cx="178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“bits-back”</a:t>
            </a:r>
          </a:p>
          <a:p>
            <a:pPr algn="ctr"/>
            <a:r>
              <a:rPr lang="en-US" dirty="0"/>
              <a:t>from previously </a:t>
            </a:r>
            <a:br>
              <a:rPr lang="en-US" dirty="0"/>
            </a:br>
            <a:r>
              <a:rPr lang="en-US" dirty="0"/>
              <a:t>compressed data</a:t>
            </a:r>
          </a:p>
        </p:txBody>
      </p:sp>
    </p:spTree>
    <p:extLst>
      <p:ext uri="{BB962C8B-B14F-4D97-AF65-F5344CB8AC3E}">
        <p14:creationId xmlns:p14="http://schemas.microsoft.com/office/powerpoint/2010/main" val="179549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/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/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/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/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5556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/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CAD618B4-412B-484E-B0DB-79056A4A3040}"/>
              </a:ext>
            </a:extLst>
          </p:cNvPr>
          <p:cNvSpPr txBox="1"/>
          <p:nvPr/>
        </p:nvSpPr>
        <p:spPr>
          <a:xfrm>
            <a:off x="8664405" y="1510137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F5AF19-9DB6-6A46-8244-5EA9095AF23C}"/>
              </a:ext>
            </a:extLst>
          </p:cNvPr>
          <p:cNvSpPr/>
          <p:nvPr/>
        </p:nvSpPr>
        <p:spPr>
          <a:xfrm>
            <a:off x="8994911" y="2195899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/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C0A85A5-4CDC-9346-9854-66FC6604A2B5}"/>
              </a:ext>
            </a:extLst>
          </p:cNvPr>
          <p:cNvSpPr txBox="1"/>
          <p:nvPr/>
        </p:nvSpPr>
        <p:spPr>
          <a:xfrm>
            <a:off x="9205290" y="7960116"/>
            <a:ext cx="14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2E40C-11B1-1043-B702-979F6D7F6B1B}"/>
              </a:ext>
            </a:extLst>
          </p:cNvPr>
          <p:cNvCxnSpPr>
            <a:cxnSpLocks/>
            <a:stCxn id="103" idx="0"/>
            <a:endCxn id="64" idx="2"/>
          </p:cNvCxnSpPr>
          <p:nvPr/>
        </p:nvCxnSpPr>
        <p:spPr>
          <a:xfrm flipH="1" flipV="1">
            <a:off x="9903094" y="6342352"/>
            <a:ext cx="10436" cy="1144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B0EC6EF-93AF-2E42-88B1-114F27BD3F53}"/>
              </a:ext>
            </a:extLst>
          </p:cNvPr>
          <p:cNvSpPr/>
          <p:nvPr/>
        </p:nvSpPr>
        <p:spPr>
          <a:xfrm>
            <a:off x="9071593" y="3462973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64C8DF5-DDA4-1348-BD00-BC5E55B3B77B}"/>
              </a:ext>
            </a:extLst>
          </p:cNvPr>
          <p:cNvCxnSpPr>
            <a:cxnSpLocks/>
            <a:stCxn id="64" idx="0"/>
            <a:endCxn id="77" idx="2"/>
          </p:cNvCxnSpPr>
          <p:nvPr/>
        </p:nvCxnSpPr>
        <p:spPr>
          <a:xfrm rot="16200000" flipV="1">
            <a:off x="9155639" y="4715665"/>
            <a:ext cx="1253477" cy="241435"/>
          </a:xfrm>
          <a:prstGeom prst="bentConnector3">
            <a:avLst>
              <a:gd name="adj1" fmla="val 740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2C8910C-2BA1-6040-8B0B-23DBA166694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45842" y="4523792"/>
            <a:ext cx="5015817" cy="922426"/>
          </a:xfrm>
          <a:prstGeom prst="bentConnector3">
            <a:avLst>
              <a:gd name="adj1" fmla="val 243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A2777B85-C673-5941-88A9-01EB8CD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81" y="4855391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CDCD7D-5B9B-854D-84C6-142130D4D6DC}"/>
              </a:ext>
            </a:extLst>
          </p:cNvPr>
          <p:cNvCxnSpPr>
            <a:cxnSpLocks/>
            <a:stCxn id="77" idx="0"/>
            <a:endCxn id="57" idx="2"/>
          </p:cNvCxnSpPr>
          <p:nvPr/>
        </p:nvCxnSpPr>
        <p:spPr>
          <a:xfrm flipV="1">
            <a:off x="9661659" y="3053672"/>
            <a:ext cx="221" cy="40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04B474-5B68-9B4E-806F-25A4060F4B5B}"/>
              </a:ext>
            </a:extLst>
          </p:cNvPr>
          <p:cNvSpPr txBox="1"/>
          <p:nvPr/>
        </p:nvSpPr>
        <p:spPr>
          <a:xfrm>
            <a:off x="10258211" y="2998206"/>
            <a:ext cx="1797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“bits-back”</a:t>
            </a:r>
          </a:p>
          <a:p>
            <a:pPr algn="ctr"/>
            <a:r>
              <a:rPr lang="en-US" dirty="0"/>
              <a:t>Into compressed </a:t>
            </a:r>
          </a:p>
          <a:p>
            <a:pPr algn="ctr"/>
            <a:r>
              <a:rPr lang="en-US" dirty="0"/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39337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DC12A00-7BC9-CB49-A428-BEBFF3598FAD}"/>
              </a:ext>
            </a:extLst>
          </p:cNvPr>
          <p:cNvSpPr/>
          <p:nvPr/>
        </p:nvSpPr>
        <p:spPr>
          <a:xfrm>
            <a:off x="429469" y="1228876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187142-E15F-8F45-AE4C-C601B489016D}"/>
              </a:ext>
            </a:extLst>
          </p:cNvPr>
          <p:cNvCxnSpPr/>
          <p:nvPr/>
        </p:nvCxnSpPr>
        <p:spPr>
          <a:xfrm>
            <a:off x="5906049" y="415825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F67368-B4B9-AC49-9A35-6F8C7E76463D}"/>
              </a:ext>
            </a:extLst>
          </p:cNvPr>
          <p:cNvSpPr txBox="1"/>
          <p:nvPr/>
        </p:nvSpPr>
        <p:spPr>
          <a:xfrm>
            <a:off x="2127314" y="415825"/>
            <a:ext cx="13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13F452-5D43-6340-A295-D3C016E7A31A}"/>
              </a:ext>
            </a:extLst>
          </p:cNvPr>
          <p:cNvSpPr txBox="1"/>
          <p:nvPr/>
        </p:nvSpPr>
        <p:spPr>
          <a:xfrm>
            <a:off x="2369696" y="126593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bitstream</a:t>
            </a:r>
            <a:endParaRPr lang="en-US" sz="24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0C3D23-8A0B-FF43-BC63-262DE9252E2A}"/>
              </a:ext>
            </a:extLst>
          </p:cNvPr>
          <p:cNvCxnSpPr>
            <a:cxnSpLocks/>
          </p:cNvCxnSpPr>
          <p:nvPr/>
        </p:nvCxnSpPr>
        <p:spPr>
          <a:xfrm>
            <a:off x="429469" y="1863524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FCDC87-E3CB-B248-8D6F-0560EB1A8843}"/>
              </a:ext>
            </a:extLst>
          </p:cNvPr>
          <p:cNvSpPr/>
          <p:nvPr/>
        </p:nvSpPr>
        <p:spPr>
          <a:xfrm>
            <a:off x="429469" y="2097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65C928-5B3D-2F4F-B943-E3AEDDB4F47E}"/>
              </a:ext>
            </a:extLst>
          </p:cNvPr>
          <p:cNvSpPr/>
          <p:nvPr/>
        </p:nvSpPr>
        <p:spPr>
          <a:xfrm>
            <a:off x="896537" y="209746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/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blipFill>
                <a:blip r:embed="rId2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A3E796F5-1D36-8B4D-88E0-F416CDDA652E}"/>
              </a:ext>
            </a:extLst>
          </p:cNvPr>
          <p:cNvSpPr/>
          <p:nvPr/>
        </p:nvSpPr>
        <p:spPr>
          <a:xfrm>
            <a:off x="429469" y="276349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05CFD-2BF3-9E45-BA44-37F7BDF22CE1}"/>
              </a:ext>
            </a:extLst>
          </p:cNvPr>
          <p:cNvSpPr/>
          <p:nvPr/>
        </p:nvSpPr>
        <p:spPr>
          <a:xfrm>
            <a:off x="896537" y="2763490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/>
              <p:nvPr/>
            </p:nvSpPr>
            <p:spPr>
              <a:xfrm>
                <a:off x="2369696" y="2792815"/>
                <a:ext cx="297831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792815"/>
                <a:ext cx="2978316" cy="375552"/>
              </a:xfrm>
              <a:prstGeom prst="rect">
                <a:avLst/>
              </a:prstGeom>
              <a:blipFill>
                <a:blip r:embed="rId3"/>
                <a:stretch>
                  <a:fillRect l="-17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4AC44332-FE02-CD4E-BC75-26EFE7A8C692}"/>
              </a:ext>
            </a:extLst>
          </p:cNvPr>
          <p:cNvSpPr/>
          <p:nvPr/>
        </p:nvSpPr>
        <p:spPr>
          <a:xfrm>
            <a:off x="429469" y="3476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20ACB72-94B9-174A-A4E1-1BA3759E1D57}"/>
              </a:ext>
            </a:extLst>
          </p:cNvPr>
          <p:cNvSpPr/>
          <p:nvPr/>
        </p:nvSpPr>
        <p:spPr>
          <a:xfrm>
            <a:off x="896537" y="3476468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/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blipFill>
                <a:blip r:embed="rId4"/>
                <a:stretch>
                  <a:fillRect l="-19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4D0512FD-E0D4-CD4D-947C-E6DB25099D7F}"/>
              </a:ext>
            </a:extLst>
          </p:cNvPr>
          <p:cNvSpPr/>
          <p:nvPr/>
        </p:nvSpPr>
        <p:spPr>
          <a:xfrm>
            <a:off x="1333812" y="3476468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362BAA5-7397-9842-9569-3B64902D8DB8}"/>
              </a:ext>
            </a:extLst>
          </p:cNvPr>
          <p:cNvSpPr/>
          <p:nvPr/>
        </p:nvSpPr>
        <p:spPr>
          <a:xfrm>
            <a:off x="429469" y="424636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0BD9A33-B236-5540-B7B6-5D9E4074BE4C}"/>
              </a:ext>
            </a:extLst>
          </p:cNvPr>
          <p:cNvSpPr/>
          <p:nvPr/>
        </p:nvSpPr>
        <p:spPr>
          <a:xfrm>
            <a:off x="896537" y="424636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/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blipFill>
                <a:blip r:embed="rId5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5D2308A-264C-6243-8B40-936BDD86B119}"/>
              </a:ext>
            </a:extLst>
          </p:cNvPr>
          <p:cNvSpPr/>
          <p:nvPr/>
        </p:nvSpPr>
        <p:spPr>
          <a:xfrm>
            <a:off x="1248574" y="4244311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79E260-A148-2B4F-8147-DCA2ADA1258A}"/>
              </a:ext>
            </a:extLst>
          </p:cNvPr>
          <p:cNvSpPr/>
          <p:nvPr/>
        </p:nvSpPr>
        <p:spPr>
          <a:xfrm>
            <a:off x="429469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CDE6A-14E5-4D4D-B5BA-FA07552A3E7A}"/>
              </a:ext>
            </a:extLst>
          </p:cNvPr>
          <p:cNvSpPr/>
          <p:nvPr/>
        </p:nvSpPr>
        <p:spPr>
          <a:xfrm>
            <a:off x="896537" y="5047625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/>
              <p:nvPr/>
            </p:nvSpPr>
            <p:spPr>
              <a:xfrm>
                <a:off x="2369696" y="5040987"/>
                <a:ext cx="2978316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040987"/>
                <a:ext cx="2978316" cy="375552"/>
              </a:xfrm>
              <a:prstGeom prst="rect">
                <a:avLst/>
              </a:prstGeom>
              <a:blipFill>
                <a:blip r:embed="rId6"/>
                <a:stretch>
                  <a:fillRect l="-170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AF39EFCD-F18A-B649-8025-9D4D42F979FC}"/>
              </a:ext>
            </a:extLst>
          </p:cNvPr>
          <p:cNvSpPr/>
          <p:nvPr/>
        </p:nvSpPr>
        <p:spPr>
          <a:xfrm>
            <a:off x="1255776" y="5047626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60304C0-61F8-EA4C-BF93-AFADCCDE0779}"/>
              </a:ext>
            </a:extLst>
          </p:cNvPr>
          <p:cNvSpPr/>
          <p:nvPr/>
        </p:nvSpPr>
        <p:spPr>
          <a:xfrm>
            <a:off x="429469" y="585552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C6FDAEB-6DA0-194D-984E-631D60854F6B}"/>
              </a:ext>
            </a:extLst>
          </p:cNvPr>
          <p:cNvSpPr/>
          <p:nvPr/>
        </p:nvSpPr>
        <p:spPr>
          <a:xfrm>
            <a:off x="896537" y="5855528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/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blipFill>
                <a:blip r:embed="rId7"/>
                <a:stretch>
                  <a:fillRect l="-19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B14FC000-D6FD-3447-9E56-5D094C40F7C1}"/>
              </a:ext>
            </a:extLst>
          </p:cNvPr>
          <p:cNvSpPr/>
          <p:nvPr/>
        </p:nvSpPr>
        <p:spPr>
          <a:xfrm>
            <a:off x="1255776" y="5855529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A8B9E6A-E73B-B348-909E-45328976F810}"/>
              </a:ext>
            </a:extLst>
          </p:cNvPr>
          <p:cNvSpPr/>
          <p:nvPr/>
        </p:nvSpPr>
        <p:spPr>
          <a:xfrm>
            <a:off x="1697394" y="5855118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CB1D4C-3A14-0543-AF6D-4B99D30EDD7A}"/>
              </a:ext>
            </a:extLst>
          </p:cNvPr>
          <p:cNvSpPr txBox="1"/>
          <p:nvPr/>
        </p:nvSpPr>
        <p:spPr>
          <a:xfrm>
            <a:off x="7949009" y="414237"/>
            <a:ext cx="137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0D3AD3-13BB-A145-A2B1-717E5D8024D0}"/>
              </a:ext>
            </a:extLst>
          </p:cNvPr>
          <p:cNvSpPr txBox="1"/>
          <p:nvPr/>
        </p:nvSpPr>
        <p:spPr>
          <a:xfrm>
            <a:off x="8191391" y="1264348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Bitstream</a:t>
            </a:r>
            <a:endParaRPr lang="en-US" sz="24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7D4133-BCA1-0E49-B407-8AFCB50C7FEA}"/>
              </a:ext>
            </a:extLst>
          </p:cNvPr>
          <p:cNvCxnSpPr>
            <a:cxnSpLocks/>
          </p:cNvCxnSpPr>
          <p:nvPr/>
        </p:nvCxnSpPr>
        <p:spPr>
          <a:xfrm>
            <a:off x="6251164" y="1861936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D17F74-3F17-724F-9755-A79C4C738DB1}"/>
              </a:ext>
            </a:extLst>
          </p:cNvPr>
          <p:cNvSpPr/>
          <p:nvPr/>
        </p:nvSpPr>
        <p:spPr>
          <a:xfrm>
            <a:off x="6261474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81FD5C1-47B7-9448-9F8B-EECD32B41C46}"/>
              </a:ext>
            </a:extLst>
          </p:cNvPr>
          <p:cNvSpPr/>
          <p:nvPr/>
        </p:nvSpPr>
        <p:spPr>
          <a:xfrm>
            <a:off x="6728541" y="5047625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DFCA98-8FA0-9A4E-981A-EDF30AF08737}"/>
              </a:ext>
            </a:extLst>
          </p:cNvPr>
          <p:cNvSpPr/>
          <p:nvPr/>
        </p:nvSpPr>
        <p:spPr>
          <a:xfrm>
            <a:off x="6261474" y="4244311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FAE7059-17A9-9844-8384-6AA7308F94E6}"/>
              </a:ext>
            </a:extLst>
          </p:cNvPr>
          <p:cNvSpPr/>
          <p:nvPr/>
        </p:nvSpPr>
        <p:spPr>
          <a:xfrm>
            <a:off x="6728542" y="4244311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/>
              <p:nvPr/>
            </p:nvSpPr>
            <p:spPr>
              <a:xfrm>
                <a:off x="8191391" y="5047625"/>
                <a:ext cx="2987934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5047625"/>
                <a:ext cx="2987934" cy="375552"/>
              </a:xfrm>
              <a:prstGeom prst="rect">
                <a:avLst/>
              </a:prstGeom>
              <a:blipFill>
                <a:blip r:embed="rId8"/>
                <a:stretch>
                  <a:fillRect l="-211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731744A2-3F3E-624D-92F5-8CAAA4E88A65}"/>
              </a:ext>
            </a:extLst>
          </p:cNvPr>
          <p:cNvSpPr/>
          <p:nvPr/>
        </p:nvSpPr>
        <p:spPr>
          <a:xfrm>
            <a:off x="6261474" y="347554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4AA0935-E37B-CD4F-A6DE-47E22395FCCA}"/>
              </a:ext>
            </a:extLst>
          </p:cNvPr>
          <p:cNvSpPr/>
          <p:nvPr/>
        </p:nvSpPr>
        <p:spPr>
          <a:xfrm>
            <a:off x="6728542" y="3475545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/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blipFill>
                <a:blip r:embed="rId9"/>
                <a:stretch>
                  <a:fillRect l="-239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 175">
            <a:extLst>
              <a:ext uri="{FF2B5EF4-FFF2-40B4-BE49-F238E27FC236}">
                <a16:creationId xmlns:a16="http://schemas.microsoft.com/office/drawing/2014/main" id="{F9A43B48-42FB-BA4E-B05D-2775DD3C7DDB}"/>
              </a:ext>
            </a:extLst>
          </p:cNvPr>
          <p:cNvSpPr/>
          <p:nvPr/>
        </p:nvSpPr>
        <p:spPr>
          <a:xfrm>
            <a:off x="7165817" y="3475545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307B6F-5167-494F-A0E4-493397BE4FEB}"/>
              </a:ext>
            </a:extLst>
          </p:cNvPr>
          <p:cNvSpPr/>
          <p:nvPr/>
        </p:nvSpPr>
        <p:spPr>
          <a:xfrm>
            <a:off x="6251163" y="2766496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4F095EE-AFB6-7441-A623-5184C5EEF7A7}"/>
              </a:ext>
            </a:extLst>
          </p:cNvPr>
          <p:cNvSpPr/>
          <p:nvPr/>
        </p:nvSpPr>
        <p:spPr>
          <a:xfrm>
            <a:off x="6718231" y="2766496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/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blipFill>
                <a:blip r:embed="rId10"/>
                <a:stretch>
                  <a:fillRect l="-1887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CD2AE758-BDC7-7446-82B6-C32EEB7E1542}"/>
              </a:ext>
            </a:extLst>
          </p:cNvPr>
          <p:cNvSpPr/>
          <p:nvPr/>
        </p:nvSpPr>
        <p:spPr>
          <a:xfrm>
            <a:off x="7070268" y="2764447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22030D-5F18-3C42-96CE-59AD6380F36A}"/>
              </a:ext>
            </a:extLst>
          </p:cNvPr>
          <p:cNvSpPr/>
          <p:nvPr/>
        </p:nvSpPr>
        <p:spPr>
          <a:xfrm>
            <a:off x="6251163" y="209588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19150E3-323F-2949-AA0B-6CF6CC594D87}"/>
              </a:ext>
            </a:extLst>
          </p:cNvPr>
          <p:cNvSpPr/>
          <p:nvPr/>
        </p:nvSpPr>
        <p:spPr>
          <a:xfrm>
            <a:off x="6718231" y="209588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/>
              <p:nvPr/>
            </p:nvSpPr>
            <p:spPr>
              <a:xfrm>
                <a:off x="8191391" y="2771432"/>
                <a:ext cx="300236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771432"/>
                <a:ext cx="3002360" cy="375552"/>
              </a:xfrm>
              <a:prstGeom prst="rect">
                <a:avLst/>
              </a:prstGeom>
              <a:blipFill>
                <a:blip r:embed="rId11"/>
                <a:stretch>
                  <a:fillRect l="-2110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F2DF5-8F24-6548-A173-CDB31E9B8E63}"/>
              </a:ext>
            </a:extLst>
          </p:cNvPr>
          <p:cNvSpPr/>
          <p:nvPr/>
        </p:nvSpPr>
        <p:spPr>
          <a:xfrm>
            <a:off x="7077470" y="2095881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7EDD1AD-B877-5548-9430-30F0CB7746C7}"/>
              </a:ext>
            </a:extLst>
          </p:cNvPr>
          <p:cNvSpPr/>
          <p:nvPr/>
        </p:nvSpPr>
        <p:spPr>
          <a:xfrm>
            <a:off x="6251163" y="1203189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EDF91E-EA7D-154B-BD73-263D73932F3A}"/>
              </a:ext>
            </a:extLst>
          </p:cNvPr>
          <p:cNvSpPr/>
          <p:nvPr/>
        </p:nvSpPr>
        <p:spPr>
          <a:xfrm>
            <a:off x="6718231" y="1203189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/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blipFill>
                <a:blip r:embed="rId12"/>
                <a:stretch>
                  <a:fillRect l="-24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98D47BBA-88D5-CC4D-86E4-DCF100868747}"/>
              </a:ext>
            </a:extLst>
          </p:cNvPr>
          <p:cNvSpPr/>
          <p:nvPr/>
        </p:nvSpPr>
        <p:spPr>
          <a:xfrm>
            <a:off x="7077470" y="1203190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73C12A8-0C4E-6E4A-9AC2-21F07F800FBA}"/>
              </a:ext>
            </a:extLst>
          </p:cNvPr>
          <p:cNvSpPr/>
          <p:nvPr/>
        </p:nvSpPr>
        <p:spPr>
          <a:xfrm>
            <a:off x="7519088" y="1202779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C9F71F8-DCE2-4B4D-9A13-7044953ED7C9}"/>
              </a:ext>
            </a:extLst>
          </p:cNvPr>
          <p:cNvSpPr/>
          <p:nvPr/>
        </p:nvSpPr>
        <p:spPr>
          <a:xfrm>
            <a:off x="7519089" y="2095879"/>
            <a:ext cx="240224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E4411D6-3866-C543-878F-73EFF63651FD}"/>
              </a:ext>
            </a:extLst>
          </p:cNvPr>
          <p:cNvSpPr/>
          <p:nvPr/>
        </p:nvSpPr>
        <p:spPr>
          <a:xfrm>
            <a:off x="7152959" y="4244309"/>
            <a:ext cx="233316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65BC37-4651-9B4F-8834-2D97422125F1}"/>
              </a:ext>
            </a:extLst>
          </p:cNvPr>
          <p:cNvSpPr/>
          <p:nvPr/>
        </p:nvSpPr>
        <p:spPr>
          <a:xfrm>
            <a:off x="7074239" y="3472465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67B775-F006-7C45-AC77-F28A710803DC}"/>
              </a:ext>
            </a:extLst>
          </p:cNvPr>
          <p:cNvSpPr/>
          <p:nvPr/>
        </p:nvSpPr>
        <p:spPr>
          <a:xfrm>
            <a:off x="6254978" y="5855528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/>
              <p:nvPr/>
            </p:nvSpPr>
            <p:spPr>
              <a:xfrm>
                <a:off x="8174386" y="5804627"/>
                <a:ext cx="3340658" cy="652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86" y="5804627"/>
                <a:ext cx="3340658" cy="652551"/>
              </a:xfrm>
              <a:prstGeom prst="rect">
                <a:avLst/>
              </a:prstGeom>
              <a:blipFill>
                <a:blip r:embed="rId13"/>
                <a:stretch>
                  <a:fillRect l="-1515" t="-188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78749575-782C-6B4A-8708-35851D816186}"/>
              </a:ext>
            </a:extLst>
          </p:cNvPr>
          <p:cNvSpPr/>
          <p:nvPr/>
        </p:nvSpPr>
        <p:spPr>
          <a:xfrm>
            <a:off x="6722690" y="585552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8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5973</TotalTime>
  <Words>407</Words>
  <Application>Microsoft Macintosh PowerPoint</Application>
  <PresentationFormat>Custom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21</cp:revision>
  <dcterms:created xsi:type="dcterms:W3CDTF">2021-06-24T13:43:55Z</dcterms:created>
  <dcterms:modified xsi:type="dcterms:W3CDTF">2021-06-28T17:17:05Z</dcterms:modified>
</cp:coreProperties>
</file>