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22"/>
    <p:restoredTop sz="94675"/>
  </p:normalViewPr>
  <p:slideViewPr>
    <p:cSldViewPr snapToGrid="0" snapToObjects="1">
      <p:cViewPr>
        <p:scale>
          <a:sx n="150" d="100"/>
          <a:sy n="150" d="100"/>
        </p:scale>
        <p:origin x="39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E17A2-1799-5749-BDE7-BCB07E95E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AE3CB2-38C6-324D-81D6-39333C2F6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1BD10-C5CB-A746-95B0-99C571044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D848-309A-1F40-A8FF-98AF044CD89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1360D-4289-FE41-8F7B-6D92B8060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A7073-D0D6-4048-A7C5-E462358A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50C9-BBE5-ED48-94AE-B9E7489BD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65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79416-88C6-C640-AC06-2A38E4273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9803FA-754B-9948-AAA6-9620EDEE1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61680-F776-CF43-8EE7-FFF3E0CB4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D848-309A-1F40-A8FF-98AF044CD89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AC755-6C1E-7E47-9EBF-10A227741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56D28-536D-DD48-A2B1-43529691B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50C9-BBE5-ED48-94AE-B9E7489BD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63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BACAA7-4B06-4143-88CA-58F468E681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AF1DF3-F496-544F-94C7-62AD0492D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CF526-782D-7A4C-96F8-3D37226CD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D848-309A-1F40-A8FF-98AF044CD89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B8104-4309-544E-993D-35243CD4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DB875-4EED-5A44-A84E-77FF19B1E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50C9-BBE5-ED48-94AE-B9E7489BD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73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29793-A022-6B4E-A1AA-DCFACED1A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15031-40B4-FB4B-BF20-BE8A8AF05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FFEC0-B4D7-9442-86E8-DEBAF7E6A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D848-309A-1F40-A8FF-98AF044CD89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223EA-B433-C24D-92CC-3263447F3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32B67-91C9-A348-B785-84E5C799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50C9-BBE5-ED48-94AE-B9E7489BD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17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5E058-3617-1C45-82B6-785A64B5C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CBBEE-E1E0-DD44-BE8C-C979929F9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15A4A-F3CB-DC4E-8830-132031209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D848-309A-1F40-A8FF-98AF044CD89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CC83C-E111-3340-994E-C547FC725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36568-A254-1644-B7F9-F22F6DAF7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50C9-BBE5-ED48-94AE-B9E7489BD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31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A6EAE-5126-E244-B6FC-29F71B0B1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C781C-BF89-0447-93FB-ED363432A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E71870-362E-9746-A15C-3CA2DA75A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75937-C3FD-AB43-B9C9-779B3E4C9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D848-309A-1F40-A8FF-98AF044CD89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76A6F-3DA6-6A44-8784-06DA49CB7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20CCC-426A-E640-8031-DBCD6F63C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50C9-BBE5-ED48-94AE-B9E7489BD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21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E46EC-4C8E-FA4B-A988-3C82B73B7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4F263-5234-C147-BF2F-A98D7751C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7B40F4-12BC-604B-823C-9C9C2E519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33C098-50A3-BB4C-8DE4-4271AAF11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FD8B65-FA12-084A-87A3-6BB76D9F4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EBB9BE-0576-204D-818F-814317CBF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D848-309A-1F40-A8FF-98AF044CD89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BAD755-28B3-C447-9AAE-A5DD43DD9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0A24E1-0E34-A944-AADD-30712274D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50C9-BBE5-ED48-94AE-B9E7489BD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51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CDB47-91C3-F942-B077-BF20A0E5F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1BB3AF-32E0-544B-91D1-002492DA1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D848-309A-1F40-A8FF-98AF044CD89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D86B76-C92F-DA4E-AC1F-C35A21743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72BBD7-0134-8B4A-B82B-F9A506440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50C9-BBE5-ED48-94AE-B9E7489BD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68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FB80C0-6AFA-704A-87CB-5231B52F8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D848-309A-1F40-A8FF-98AF044CD89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C1E77C-E2F3-6748-AB0B-CD3C4CC0B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2522B-B170-CD43-B069-87E46EFD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50C9-BBE5-ED48-94AE-B9E7489BD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23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5D329-D4E4-1C4E-BC8E-9C4B6D301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23F02-316C-9E4F-BE97-F6F20A427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2E8DE-E1B4-FA4A-904D-83A95E17F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D57FB-1CA5-274C-8541-4A8486416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D848-309A-1F40-A8FF-98AF044CD89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8EBB1-FCDC-1C49-8DE9-76F48C57C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320E9-6954-0543-8AD6-589F912B6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50C9-BBE5-ED48-94AE-B9E7489BD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21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A7F45-975A-124B-9EF0-D277F2701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0ADE48-910D-F743-A23C-F0CC24D0ED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CCE46-B36B-3542-8D86-3C5404909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97DE8-0F81-154B-B1EA-C6059B447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D848-309A-1F40-A8FF-98AF044CD89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E6D94-9E51-A14F-BB4C-86E6A8CC9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3FF26-AAD0-E24B-8EC9-333B4DD3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50C9-BBE5-ED48-94AE-B9E7489BD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52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D30BCE-AB4D-144F-B0B2-925332951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BB616-3CC2-5B4D-8BEF-3A6F6C7AF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35772-3F80-9B42-A813-D93E87C37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7D848-309A-1F40-A8FF-98AF044CD89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AD850-B118-4748-89E8-EA4994894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ABFF2-FA13-FC42-AE25-FBB26FECF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E50C9-BBE5-ED48-94AE-B9E7489BD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7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0C02AE40-EF51-784E-8DCB-0F6AF1C034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3367663"/>
                  </p:ext>
                </p:extLst>
              </p:nvPr>
            </p:nvGraphicFramePr>
            <p:xfrm>
              <a:off x="959597" y="1076417"/>
              <a:ext cx="9371263" cy="14782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3491">
                      <a:extLst>
                        <a:ext uri="{9D8B030D-6E8A-4147-A177-3AD203B41FA5}">
                          <a16:colId xmlns:a16="http://schemas.microsoft.com/office/drawing/2014/main" val="3695511429"/>
                        </a:ext>
                      </a:extLst>
                    </a:gridCol>
                    <a:gridCol w="377967">
                      <a:extLst>
                        <a:ext uri="{9D8B030D-6E8A-4147-A177-3AD203B41FA5}">
                          <a16:colId xmlns:a16="http://schemas.microsoft.com/office/drawing/2014/main" val="139215068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2295049612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143267106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3842818092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1398935933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786118248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152875702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1701159419"/>
                        </a:ext>
                      </a:extLst>
                    </a:gridCol>
                    <a:gridCol w="351155">
                      <a:extLst>
                        <a:ext uri="{9D8B030D-6E8A-4147-A177-3AD203B41FA5}">
                          <a16:colId xmlns:a16="http://schemas.microsoft.com/office/drawing/2014/main" val="3392118841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1490424827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2808182213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295206963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3770183982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3854053587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3308923103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3400110311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1338375999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3526847690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1726096229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2506989927"/>
                        </a:ext>
                      </a:extLst>
                    </a:gridCol>
                  </a:tblGrid>
                  <a:tr h="23885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400" b="1" i="1" smtClean="0"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sz="1400" b="1" i="1" smtClean="0"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sz="1400" b="1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6272571"/>
                      </a:ext>
                    </a:extLst>
                  </a:tr>
                  <a:tr h="37084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ln>
                                      <a:solidFill>
                                        <a:schemeClr val="bg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1400" b="1" i="1" smtClean="0">
                                    <a:ln>
                                      <a:solidFill>
                                        <a:schemeClr val="bg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1" i="1" smtClean="0">
                                    <a:ln>
                                      <a:solidFill>
                                        <a:schemeClr val="bg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1400" b="1" i="1" smtClean="0">
                                    <a:ln>
                                      <a:solidFill>
                                        <a:schemeClr val="bg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400" b="1" i="1" smtClean="0">
                                    <a:ln>
                                      <a:solidFill>
                                        <a:schemeClr val="bg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sz="1400" b="1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8705629"/>
                      </a:ext>
                    </a:extLst>
                  </a:tr>
                  <a:tr h="37084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ln>
                                      <a:solidFill>
                                        <a:schemeClr val="bg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1400" b="1" i="1" smtClean="0">
                                    <a:ln>
                                      <a:solidFill>
                                        <a:schemeClr val="bg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1" i="1" smtClean="0">
                                    <a:ln>
                                      <a:solidFill>
                                        <a:schemeClr val="bg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1400" b="1" i="1" smtClean="0">
                                    <a:ln>
                                      <a:solidFill>
                                        <a:schemeClr val="bg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400" b="1" i="1" smtClean="0">
                                    <a:ln>
                                      <a:solidFill>
                                        <a:schemeClr val="bg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1400" b="1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5520904"/>
                      </a:ext>
                    </a:extLst>
                  </a:tr>
                  <a:tr h="37084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ln>
                                      <a:solidFill>
                                        <a:schemeClr val="bg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1400" b="1" i="1" smtClean="0">
                                    <a:ln>
                                      <a:solidFill>
                                        <a:schemeClr val="bg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1" i="1" smtClean="0">
                                    <a:ln>
                                      <a:solidFill>
                                        <a:schemeClr val="bg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1400" b="1" i="1" smtClean="0">
                                    <a:ln>
                                      <a:solidFill>
                                        <a:schemeClr val="bg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400" b="1" i="1" smtClean="0">
                                    <a:ln>
                                      <a:solidFill>
                                        <a:schemeClr val="bg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oMath>
                            </m:oMathPara>
                          </a14:m>
                          <a:endParaRPr lang="en-US" sz="1400" b="1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056950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0C02AE40-EF51-784E-8DCB-0F6AF1C034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3367663"/>
                  </p:ext>
                </p:extLst>
              </p:nvPr>
            </p:nvGraphicFramePr>
            <p:xfrm>
              <a:off x="959597" y="1076417"/>
              <a:ext cx="9371263" cy="14782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3491">
                      <a:extLst>
                        <a:ext uri="{9D8B030D-6E8A-4147-A177-3AD203B41FA5}">
                          <a16:colId xmlns:a16="http://schemas.microsoft.com/office/drawing/2014/main" val="3695511429"/>
                        </a:ext>
                      </a:extLst>
                    </a:gridCol>
                    <a:gridCol w="377967">
                      <a:extLst>
                        <a:ext uri="{9D8B030D-6E8A-4147-A177-3AD203B41FA5}">
                          <a16:colId xmlns:a16="http://schemas.microsoft.com/office/drawing/2014/main" val="139215068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2295049612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143267106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3842818092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1398935933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786118248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152875702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1701159419"/>
                        </a:ext>
                      </a:extLst>
                    </a:gridCol>
                    <a:gridCol w="351155">
                      <a:extLst>
                        <a:ext uri="{9D8B030D-6E8A-4147-A177-3AD203B41FA5}">
                          <a16:colId xmlns:a16="http://schemas.microsoft.com/office/drawing/2014/main" val="3392118841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1490424827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2808182213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295206963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3770183982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3854053587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3308923103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3400110311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1338375999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3526847690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1726096229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250698992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82" r="-847436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6272571"/>
                      </a:ext>
                    </a:extLst>
                  </a:tr>
                  <a:tr h="3708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82" t="-96667" r="-847436" b="-1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8705629"/>
                      </a:ext>
                    </a:extLst>
                  </a:tr>
                  <a:tr h="3708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82" t="-203448" r="-84743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5520904"/>
                      </a:ext>
                    </a:extLst>
                  </a:tr>
                  <a:tr h="3708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82" t="-293333" r="-8474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05695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76A07103-DE62-1143-885A-845C8674EF66}"/>
              </a:ext>
            </a:extLst>
          </p:cNvPr>
          <p:cNvSpPr/>
          <p:nvPr/>
        </p:nvSpPr>
        <p:spPr>
          <a:xfrm>
            <a:off x="4912988" y="2706995"/>
            <a:ext cx="239697" cy="23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1A6D66-A306-1D46-90C4-65BA12C67FB6}"/>
              </a:ext>
            </a:extLst>
          </p:cNvPr>
          <p:cNvSpPr/>
          <p:nvPr/>
        </p:nvSpPr>
        <p:spPr>
          <a:xfrm>
            <a:off x="6129970" y="2706995"/>
            <a:ext cx="239697" cy="2396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2FA65B-382B-4A4D-9E3C-A7EA3F27566A}"/>
              </a:ext>
            </a:extLst>
          </p:cNvPr>
          <p:cNvSpPr txBox="1"/>
          <p:nvPr/>
        </p:nvSpPr>
        <p:spPr>
          <a:xfrm>
            <a:off x="5210574" y="2650361"/>
            <a:ext cx="77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“Odd”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90765-41DF-4A49-B6D9-79E39D25FC61}"/>
              </a:ext>
            </a:extLst>
          </p:cNvPr>
          <p:cNvSpPr txBox="1"/>
          <p:nvPr/>
        </p:nvSpPr>
        <p:spPr>
          <a:xfrm>
            <a:off x="6406719" y="2642177"/>
            <a:ext cx="823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“Even”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6">
                <a:extLst>
                  <a:ext uri="{FF2B5EF4-FFF2-40B4-BE49-F238E27FC236}">
                    <a16:creationId xmlns:a16="http://schemas.microsoft.com/office/drawing/2014/main" id="{1AE2282D-C9DF-554E-9687-B77133E4C7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985777"/>
                  </p:ext>
                </p:extLst>
              </p:nvPr>
            </p:nvGraphicFramePr>
            <p:xfrm>
              <a:off x="959597" y="3511272"/>
              <a:ext cx="5122013" cy="11125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3491">
                      <a:extLst>
                        <a:ext uri="{9D8B030D-6E8A-4147-A177-3AD203B41FA5}">
                          <a16:colId xmlns:a16="http://schemas.microsoft.com/office/drawing/2014/main" val="3695511429"/>
                        </a:ext>
                      </a:extLst>
                    </a:gridCol>
                    <a:gridCol w="377967">
                      <a:extLst>
                        <a:ext uri="{9D8B030D-6E8A-4147-A177-3AD203B41FA5}">
                          <a16:colId xmlns:a16="http://schemas.microsoft.com/office/drawing/2014/main" val="139215068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2295049612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143267106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3842818092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1398935933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786118248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152875702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1701159419"/>
                        </a:ext>
                      </a:extLst>
                    </a:gridCol>
                    <a:gridCol w="351155">
                      <a:extLst>
                        <a:ext uri="{9D8B030D-6E8A-4147-A177-3AD203B41FA5}">
                          <a16:colId xmlns:a16="http://schemas.microsoft.com/office/drawing/2014/main" val="3392118841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1490424827"/>
                        </a:ext>
                      </a:extLst>
                    </a:gridCol>
                  </a:tblGrid>
                  <a:tr h="37084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ln>
                                      <a:solidFill>
                                        <a:schemeClr val="bg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  <m:r>
                                  <a:rPr lang="en-US" sz="1400" b="1" i="1" smtClean="0">
                                    <a:ln>
                                      <a:solidFill>
                                        <a:schemeClr val="bg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400" b="1" i="1" smtClean="0">
                                        <a:ln>
                                          <a:solidFill>
                                            <a:schemeClr val="bg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n>
                                          <a:solidFill>
                                            <a:schemeClr val="bg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n>
                                          <a:solidFill>
                                            <a:schemeClr val="bg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400" b="1" i="1" smtClean="0">
                                    <a:ln>
                                      <a:solidFill>
                                        <a:schemeClr val="bg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400" b="1" i="1" smtClean="0">
                                        <a:ln>
                                          <a:solidFill>
                                            <a:schemeClr val="bg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n>
                                          <a:solidFill>
                                            <a:schemeClr val="bg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n>
                                          <a:solidFill>
                                            <a:schemeClr val="bg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400" b="1" i="1" smtClean="0">
                                    <a:ln>
                                      <a:solidFill>
                                        <a:schemeClr val="bg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b="1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0569508"/>
                      </a:ext>
                    </a:extLst>
                  </a:tr>
                  <a:tr h="37084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n>
                                          <a:solidFill>
                                            <a:schemeClr val="bg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n>
                                          <a:solidFill>
                                            <a:schemeClr val="bg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n>
                                          <a:solidFill>
                                            <a:schemeClr val="bg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400" b="1" i="1" smtClean="0">
                                    <a:ln>
                                      <a:solidFill>
                                        <a:schemeClr val="bg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1" i="1" smtClean="0">
                                    <a:ln>
                                      <a:solidFill>
                                        <a:schemeClr val="bg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400" b="1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5366382"/>
                      </a:ext>
                    </a:extLst>
                  </a:tr>
                  <a:tr h="37084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n>
                                          <a:solidFill>
                                            <a:schemeClr val="bg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n>
                                          <a:solidFill>
                                            <a:schemeClr val="bg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n>
                                          <a:solidFill>
                                            <a:schemeClr val="bg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400" b="1" i="1" smtClean="0">
                                    <a:ln>
                                      <a:solidFill>
                                        <a:schemeClr val="bg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1" i="1" smtClean="0">
                                    <a:ln>
                                      <a:solidFill>
                                        <a:schemeClr val="bg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400" b="1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467108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6">
                <a:extLst>
                  <a:ext uri="{FF2B5EF4-FFF2-40B4-BE49-F238E27FC236}">
                    <a16:creationId xmlns:a16="http://schemas.microsoft.com/office/drawing/2014/main" id="{1AE2282D-C9DF-554E-9687-B77133E4C7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985777"/>
                  </p:ext>
                </p:extLst>
              </p:nvPr>
            </p:nvGraphicFramePr>
            <p:xfrm>
              <a:off x="959597" y="3511272"/>
              <a:ext cx="5122013" cy="11125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3491">
                      <a:extLst>
                        <a:ext uri="{9D8B030D-6E8A-4147-A177-3AD203B41FA5}">
                          <a16:colId xmlns:a16="http://schemas.microsoft.com/office/drawing/2014/main" val="3695511429"/>
                        </a:ext>
                      </a:extLst>
                    </a:gridCol>
                    <a:gridCol w="377967">
                      <a:extLst>
                        <a:ext uri="{9D8B030D-6E8A-4147-A177-3AD203B41FA5}">
                          <a16:colId xmlns:a16="http://schemas.microsoft.com/office/drawing/2014/main" val="139215068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2295049612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143267106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3842818092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1398935933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786118248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152875702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1701159419"/>
                        </a:ext>
                      </a:extLst>
                    </a:gridCol>
                    <a:gridCol w="351155">
                      <a:extLst>
                        <a:ext uri="{9D8B030D-6E8A-4147-A177-3AD203B41FA5}">
                          <a16:colId xmlns:a16="http://schemas.microsoft.com/office/drawing/2014/main" val="3392118841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1490424827"/>
                        </a:ext>
                      </a:extLst>
                    </a:gridCol>
                  </a:tblGrid>
                  <a:tr h="3708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82" t="-3333" r="-419231" b="-1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0569508"/>
                      </a:ext>
                    </a:extLst>
                  </a:tr>
                  <a:tr h="3708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82" t="-106897" r="-419231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5366382"/>
                      </a:ext>
                    </a:extLst>
                  </a:tr>
                  <a:tr h="3708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82" t="-200000" r="-41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467108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8D6E9E-884D-BC45-92AF-31F3A84C44E7}"/>
              </a:ext>
            </a:extLst>
          </p:cNvPr>
          <p:cNvCxnSpPr>
            <a:cxnSpLocks/>
          </p:cNvCxnSpPr>
          <p:nvPr/>
        </p:nvCxnSpPr>
        <p:spPr>
          <a:xfrm>
            <a:off x="2218660" y="3646968"/>
            <a:ext cx="666307" cy="79035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978CD35-FDAF-524D-AF6F-FE773EEC0CA8}"/>
              </a:ext>
            </a:extLst>
          </p:cNvPr>
          <p:cNvCxnSpPr>
            <a:cxnSpLocks/>
          </p:cNvCxnSpPr>
          <p:nvPr/>
        </p:nvCxnSpPr>
        <p:spPr>
          <a:xfrm flipV="1">
            <a:off x="3086985" y="3700130"/>
            <a:ext cx="0" cy="680484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B7A5CB-A872-CF45-B68F-7345984FC238}"/>
              </a:ext>
            </a:extLst>
          </p:cNvPr>
          <p:cNvCxnSpPr>
            <a:cxnSpLocks/>
          </p:cNvCxnSpPr>
          <p:nvPr/>
        </p:nvCxnSpPr>
        <p:spPr>
          <a:xfrm>
            <a:off x="3086985" y="3646968"/>
            <a:ext cx="648587" cy="393404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A764C92-23F7-AC4C-8B50-A9772A2E9129}"/>
              </a:ext>
            </a:extLst>
          </p:cNvPr>
          <p:cNvCxnSpPr>
            <a:cxnSpLocks/>
          </p:cNvCxnSpPr>
          <p:nvPr/>
        </p:nvCxnSpPr>
        <p:spPr>
          <a:xfrm flipV="1">
            <a:off x="3937590" y="3700130"/>
            <a:ext cx="0" cy="340242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213CF71-48A3-1346-B983-CCA3B80F551A}"/>
              </a:ext>
            </a:extLst>
          </p:cNvPr>
          <p:cNvCxnSpPr>
            <a:cxnSpLocks/>
          </p:cNvCxnSpPr>
          <p:nvPr/>
        </p:nvCxnSpPr>
        <p:spPr>
          <a:xfrm>
            <a:off x="3937590" y="3667040"/>
            <a:ext cx="1095246" cy="40049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4E3D72-382B-1347-BD6C-0BC4666094DA}"/>
              </a:ext>
            </a:extLst>
          </p:cNvPr>
          <p:cNvCxnSpPr>
            <a:cxnSpLocks/>
          </p:cNvCxnSpPr>
          <p:nvPr/>
        </p:nvCxnSpPr>
        <p:spPr>
          <a:xfrm flipV="1">
            <a:off x="5210574" y="3712535"/>
            <a:ext cx="0" cy="340242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6">
            <a:extLst>
              <a:ext uri="{FF2B5EF4-FFF2-40B4-BE49-F238E27FC236}">
                <a16:creationId xmlns:a16="http://schemas.microsoft.com/office/drawing/2014/main" id="{D82F0E25-4E2A-7344-A466-1FF60A038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586209"/>
              </p:ext>
            </p:extLst>
          </p:nvPr>
        </p:nvGraphicFramePr>
        <p:xfrm>
          <a:off x="6582608" y="3511272"/>
          <a:ext cx="1274775" cy="1112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925">
                  <a:extLst>
                    <a:ext uri="{9D8B030D-6E8A-4147-A177-3AD203B41FA5}">
                      <a16:colId xmlns:a16="http://schemas.microsoft.com/office/drawing/2014/main" val="143267106"/>
                    </a:ext>
                  </a:extLst>
                </a:gridCol>
                <a:gridCol w="424925">
                  <a:extLst>
                    <a:ext uri="{9D8B030D-6E8A-4147-A177-3AD203B41FA5}">
                      <a16:colId xmlns:a16="http://schemas.microsoft.com/office/drawing/2014/main" val="3842818092"/>
                    </a:ext>
                  </a:extLst>
                </a:gridCol>
                <a:gridCol w="424925">
                  <a:extLst>
                    <a:ext uri="{9D8B030D-6E8A-4147-A177-3AD203B41FA5}">
                      <a16:colId xmlns:a16="http://schemas.microsoft.com/office/drawing/2014/main" val="1398935933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569508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366382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671084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AC54BC95-ECB4-F84B-8276-CADF3D840260}"/>
              </a:ext>
            </a:extLst>
          </p:cNvPr>
          <p:cNvSpPr txBox="1"/>
          <p:nvPr/>
        </p:nvSpPr>
        <p:spPr>
          <a:xfrm>
            <a:off x="6129970" y="3815611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0DD971A-337C-5C45-A1AC-4D8E1442CDFD}"/>
              </a:ext>
            </a:extLst>
          </p:cNvPr>
          <p:cNvCxnSpPr>
            <a:cxnSpLocks/>
          </p:cNvCxnSpPr>
          <p:nvPr/>
        </p:nvCxnSpPr>
        <p:spPr>
          <a:xfrm>
            <a:off x="5219744" y="3667039"/>
            <a:ext cx="1459673" cy="770282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6">
            <a:extLst>
              <a:ext uri="{FF2B5EF4-FFF2-40B4-BE49-F238E27FC236}">
                <a16:creationId xmlns:a16="http://schemas.microsoft.com/office/drawing/2014/main" id="{4515B99C-0C38-434D-B4B3-B3AFAA9E0E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090230"/>
              </p:ext>
            </p:extLst>
          </p:nvPr>
        </p:nvGraphicFramePr>
        <p:xfrm>
          <a:off x="8298020" y="3520711"/>
          <a:ext cx="1274775" cy="1112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925">
                  <a:extLst>
                    <a:ext uri="{9D8B030D-6E8A-4147-A177-3AD203B41FA5}">
                      <a16:colId xmlns:a16="http://schemas.microsoft.com/office/drawing/2014/main" val="143267106"/>
                    </a:ext>
                  </a:extLst>
                </a:gridCol>
                <a:gridCol w="424925">
                  <a:extLst>
                    <a:ext uri="{9D8B030D-6E8A-4147-A177-3AD203B41FA5}">
                      <a16:colId xmlns:a16="http://schemas.microsoft.com/office/drawing/2014/main" val="3842818092"/>
                    </a:ext>
                  </a:extLst>
                </a:gridCol>
                <a:gridCol w="424925">
                  <a:extLst>
                    <a:ext uri="{9D8B030D-6E8A-4147-A177-3AD203B41FA5}">
                      <a16:colId xmlns:a16="http://schemas.microsoft.com/office/drawing/2014/main" val="1398935933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86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569508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61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366382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671084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5C536C32-6CB1-3947-91E2-299BF8A10FDC}"/>
              </a:ext>
            </a:extLst>
          </p:cNvPr>
          <p:cNvSpPr txBox="1"/>
          <p:nvPr/>
        </p:nvSpPr>
        <p:spPr>
          <a:xfrm>
            <a:off x="7850180" y="3821347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EC3FF27-BA59-824C-BE69-73B77A773A0D}"/>
              </a:ext>
            </a:extLst>
          </p:cNvPr>
          <p:cNvCxnSpPr>
            <a:cxnSpLocks/>
          </p:cNvCxnSpPr>
          <p:nvPr/>
        </p:nvCxnSpPr>
        <p:spPr>
          <a:xfrm flipV="1">
            <a:off x="6944638" y="3700130"/>
            <a:ext cx="0" cy="728790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FE39104-6216-5044-877C-AC71F8D3FF19}"/>
              </a:ext>
            </a:extLst>
          </p:cNvPr>
          <p:cNvCxnSpPr>
            <a:cxnSpLocks/>
          </p:cNvCxnSpPr>
          <p:nvPr/>
        </p:nvCxnSpPr>
        <p:spPr>
          <a:xfrm>
            <a:off x="6944638" y="3646968"/>
            <a:ext cx="1470217" cy="79035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A4643F5-1FCB-5F46-9AA7-3C0E320377F3}"/>
              </a:ext>
            </a:extLst>
          </p:cNvPr>
          <p:cNvSpPr txBox="1"/>
          <p:nvPr/>
        </p:nvSpPr>
        <p:spPr>
          <a:xfrm>
            <a:off x="2815817" y="46769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5BB29F2-8A7A-2646-9901-2117717675D1}"/>
              </a:ext>
            </a:extLst>
          </p:cNvPr>
          <p:cNvSpPr txBox="1"/>
          <p:nvPr/>
        </p:nvSpPr>
        <p:spPr>
          <a:xfrm>
            <a:off x="3658552" y="46769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7CDEDFE-F928-CF4A-AAEF-CEE7E4B96C62}"/>
              </a:ext>
            </a:extLst>
          </p:cNvPr>
          <p:cNvSpPr txBox="1"/>
          <p:nvPr/>
        </p:nvSpPr>
        <p:spPr>
          <a:xfrm>
            <a:off x="4929922" y="46769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9E80F92-743E-AD42-8C06-8B21B175E4B9}"/>
              </a:ext>
            </a:extLst>
          </p:cNvPr>
          <p:cNvSpPr txBox="1"/>
          <p:nvPr/>
        </p:nvSpPr>
        <p:spPr>
          <a:xfrm>
            <a:off x="6653202" y="46829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8CBCE54-A799-DF49-A4B0-6D93A720ECFF}"/>
              </a:ext>
            </a:extLst>
          </p:cNvPr>
          <p:cNvSpPr txBox="1"/>
          <p:nvPr/>
        </p:nvSpPr>
        <p:spPr>
          <a:xfrm>
            <a:off x="8359548" y="46871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63501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6864</TotalTime>
  <Words>154</Words>
  <Application>Microsoft Macintosh PowerPoint</Application>
  <PresentationFormat>Widescreen</PresentationFormat>
  <Paragraphs>127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Keng</dc:creator>
  <cp:lastModifiedBy>Brian Keng</cp:lastModifiedBy>
  <cp:revision>8</cp:revision>
  <dcterms:created xsi:type="dcterms:W3CDTF">2020-09-14T23:29:46Z</dcterms:created>
  <dcterms:modified xsi:type="dcterms:W3CDTF">2020-09-20T18:21:10Z</dcterms:modified>
</cp:coreProperties>
</file>