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p:scale>
          <a:sx n="125" d="100"/>
          <a:sy n="125" d="100"/>
        </p:scale>
        <p:origin x="288" y="1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7C1-AEA4-4A78-A55B-8496EDFF88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8ADA82-7085-4A55-91CE-139CA8917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70049-986E-41B0-AAF5-D1B29FC24FB1}"/>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C7FC5716-C9D2-47FE-B13B-9C1C12416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6F684-53AD-43A1-928F-886E2C1CA584}"/>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73889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E0C4-A3CE-47B9-9B1E-E503134C83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91CA6-2D73-43F8-A7CE-9C75311E11F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553C2-1821-45D7-ADF7-525A097249DC}"/>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487A1532-FDFD-412B-AD37-9E4E109CF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B6D82-E98F-458B-879B-924C437DF1BB}"/>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286371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7C584B-1BC8-4A68-B734-C9A6CDAE6A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602874-3F5A-4F35-BE83-D2C7033D21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F3494-30FC-47D6-8704-15E85E765A15}"/>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2D531E8A-4AD8-4E54-B29C-4B7421536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BB6FB-92CE-4BA4-AAC8-2254C5C38F40}"/>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2480837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6CC8-B9EC-4AE6-8F9A-11755428A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B7703-F1EA-497C-AAE5-2BAC7935C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B6893-78EC-44FF-A98C-FE14347CC2FC}"/>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54DC2387-BB78-43A6-834A-A1BDDAB7E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2A0B7-3608-42F8-966B-FCEDB8DEDCA7}"/>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135867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6958-97C9-4A0A-B3D8-E6F74385A5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92E49B-F0CD-4464-B74D-0DD616CF6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8CC036-00BF-41D0-9EB6-F0C5E82B4479}"/>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5EBEB27D-2459-40E0-983E-BF3BDE961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79EE2-0262-4943-9D16-6E345F08494D}"/>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367103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C5DB-F298-41EF-96AA-7984BA043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3ED13-188B-49F3-85A7-14EE26750B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BA4249-7E52-48B3-B702-6D052F1255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3E281F-31D9-482E-80C1-87757F3F22E7}"/>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6" name="Footer Placeholder 5">
            <a:extLst>
              <a:ext uri="{FF2B5EF4-FFF2-40B4-BE49-F238E27FC236}">
                <a16:creationId xmlns:a16="http://schemas.microsoft.com/office/drawing/2014/main" id="{357D823F-7395-406A-BF2E-52EDD05361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DF48A-23A1-4B11-B957-F9D1E8805101}"/>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5941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4CA8-E575-42FA-ABA2-098B2B66CE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E4B440-DCEA-49C0-B5D6-FE938D373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2568CF-339B-4BC4-9603-BE60719F50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FC7C63-6821-461F-9F8F-35D737E26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B8FFFC-DE73-4E60-B952-3022C2141F8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86666-B8F6-4A24-A3A6-B24945AC17E5}"/>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8" name="Footer Placeholder 7">
            <a:extLst>
              <a:ext uri="{FF2B5EF4-FFF2-40B4-BE49-F238E27FC236}">
                <a16:creationId xmlns:a16="http://schemas.microsoft.com/office/drawing/2014/main" id="{A300755D-AAB5-4EEC-AC16-AF3E9C190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E659D4-F09B-46ED-8E08-EFB00A36D48D}"/>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7288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2D5C-FA0C-4002-9D3E-C769E7A06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49F76D-3CC6-411B-BD6F-12F4D7EC6521}"/>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4" name="Footer Placeholder 3">
            <a:extLst>
              <a:ext uri="{FF2B5EF4-FFF2-40B4-BE49-F238E27FC236}">
                <a16:creationId xmlns:a16="http://schemas.microsoft.com/office/drawing/2014/main" id="{7C70C518-6992-4988-85D6-D61FE277F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3AC0D-BE37-43ED-984A-59A1D31C1092}"/>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76631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4B84C-293F-4D30-B7B6-E672EBF1AFD6}"/>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3" name="Footer Placeholder 2">
            <a:extLst>
              <a:ext uri="{FF2B5EF4-FFF2-40B4-BE49-F238E27FC236}">
                <a16:creationId xmlns:a16="http://schemas.microsoft.com/office/drawing/2014/main" id="{68D023A8-BEE2-4942-AE78-82B48853B4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35723-4BDC-4660-9E0B-6DDFBEBC285B}"/>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2566267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E767-4C34-4A4F-A3AE-9486B9CC3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DB6DC1-6C09-4E78-B209-95926C132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8BDC4F-74B3-460A-9DF7-D2B6E0DD5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0F5956-5F6B-4410-8472-EC028FE7B779}"/>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6" name="Footer Placeholder 5">
            <a:extLst>
              <a:ext uri="{FF2B5EF4-FFF2-40B4-BE49-F238E27FC236}">
                <a16:creationId xmlns:a16="http://schemas.microsoft.com/office/drawing/2014/main" id="{96A3F2EA-98AD-4551-8B81-FF0C33BC0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FB373-5F2D-46CF-A1B2-822A79CDF43B}"/>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94464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C4AA-E23E-4D75-99D9-54D46443D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DEAE9-CE32-4B45-A269-DBC89E8B3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919AB-AE9C-4D95-A7FE-1D31AD52D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5E11DB-CD29-49DD-97C3-7F8EDE932183}"/>
              </a:ext>
            </a:extLst>
          </p:cNvPr>
          <p:cNvSpPr>
            <a:spLocks noGrp="1"/>
          </p:cNvSpPr>
          <p:nvPr>
            <p:ph type="dt" sz="half" idx="10"/>
          </p:nvPr>
        </p:nvSpPr>
        <p:spPr/>
        <p:txBody>
          <a:bodyPr/>
          <a:lstStyle/>
          <a:p>
            <a:fld id="{D9702468-251B-4D8B-9659-4FA2ED95ADA9}" type="datetimeFigureOut">
              <a:rPr lang="en-US" smtClean="0"/>
              <a:t>09/20/17</a:t>
            </a:fld>
            <a:endParaRPr lang="en-US"/>
          </a:p>
        </p:txBody>
      </p:sp>
      <p:sp>
        <p:nvSpPr>
          <p:cNvPr id="6" name="Footer Placeholder 5">
            <a:extLst>
              <a:ext uri="{FF2B5EF4-FFF2-40B4-BE49-F238E27FC236}">
                <a16:creationId xmlns:a16="http://schemas.microsoft.com/office/drawing/2014/main" id="{C60A777F-DC89-4B92-8944-4401E51B8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63937-E2A4-44A1-844D-B914A0903A93}"/>
              </a:ext>
            </a:extLst>
          </p:cNvPr>
          <p:cNvSpPr>
            <a:spLocks noGrp="1"/>
          </p:cNvSpPr>
          <p:nvPr>
            <p:ph type="sldNum" sz="quarter" idx="12"/>
          </p:nvPr>
        </p:nvSpPr>
        <p:spPr/>
        <p:txBody>
          <a:bodyPr/>
          <a:lstStyle/>
          <a:p>
            <a:fld id="{A8E328E5-AA52-4004-9E90-5A0441D7315B}" type="slidenum">
              <a:rPr lang="en-US" smtClean="0"/>
              <a:t>‹#›</a:t>
            </a:fld>
            <a:endParaRPr lang="en-US"/>
          </a:p>
        </p:txBody>
      </p:sp>
    </p:spTree>
    <p:extLst>
      <p:ext uri="{BB962C8B-B14F-4D97-AF65-F5344CB8AC3E}">
        <p14:creationId xmlns:p14="http://schemas.microsoft.com/office/powerpoint/2010/main" val="367238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F04373-FF52-476F-828B-F87076D25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4D295-6BF0-40A3-A17B-6389833D9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34AE0-21B8-4240-B8E2-0B72CF141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02468-251B-4D8B-9659-4FA2ED95ADA9}" type="datetimeFigureOut">
              <a:rPr lang="en-US" smtClean="0"/>
              <a:t>09/20/17</a:t>
            </a:fld>
            <a:endParaRPr lang="en-US"/>
          </a:p>
        </p:txBody>
      </p:sp>
      <p:sp>
        <p:nvSpPr>
          <p:cNvPr id="5" name="Footer Placeholder 4">
            <a:extLst>
              <a:ext uri="{FF2B5EF4-FFF2-40B4-BE49-F238E27FC236}">
                <a16:creationId xmlns:a16="http://schemas.microsoft.com/office/drawing/2014/main" id="{64E352FB-BBF4-4EAE-B74C-80A546333A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AAB24-2C39-4762-8030-3222AF98B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328E5-AA52-4004-9E90-5A0441D7315B}" type="slidenum">
              <a:rPr lang="en-US" smtClean="0"/>
              <a:t>‹#›</a:t>
            </a:fld>
            <a:endParaRPr lang="en-US"/>
          </a:p>
        </p:txBody>
      </p:sp>
    </p:spTree>
    <p:extLst>
      <p:ext uri="{BB962C8B-B14F-4D97-AF65-F5344CB8AC3E}">
        <p14:creationId xmlns:p14="http://schemas.microsoft.com/office/powerpoint/2010/main" val="3198025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robotevents.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jrCb_n_l3t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L7suUUs7fs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0331-6B02-4BAE-B832-5DE9EA4C8E4D}"/>
              </a:ext>
            </a:extLst>
          </p:cNvPr>
          <p:cNvSpPr>
            <a:spLocks noGrp="1"/>
          </p:cNvSpPr>
          <p:nvPr>
            <p:ph type="title"/>
          </p:nvPr>
        </p:nvSpPr>
        <p:spPr/>
        <p:txBody>
          <a:bodyPr/>
          <a:lstStyle/>
          <a:p>
            <a:r>
              <a:rPr lang="en-US" sz="3200" b="1" dirty="0"/>
              <a:t>LAUSD Local District East </a:t>
            </a:r>
            <a:br>
              <a:rPr lang="en-US" sz="3200" b="1" dirty="0"/>
            </a:br>
            <a:r>
              <a:rPr lang="en-US" sz="3200" b="1" dirty="0"/>
              <a:t>VEX IQ Challenge Leagues Kickoff Meeting</a:t>
            </a:r>
            <a:endParaRPr lang="en-US" dirty="0"/>
          </a:p>
        </p:txBody>
      </p:sp>
      <p:sp>
        <p:nvSpPr>
          <p:cNvPr id="3" name="Content Placeholder 2">
            <a:extLst>
              <a:ext uri="{FF2B5EF4-FFF2-40B4-BE49-F238E27FC236}">
                <a16:creationId xmlns:a16="http://schemas.microsoft.com/office/drawing/2014/main" id="{34BEED74-8D96-454A-9771-77887A478B47}"/>
              </a:ext>
            </a:extLst>
          </p:cNvPr>
          <p:cNvSpPr>
            <a:spLocks noGrp="1"/>
          </p:cNvSpPr>
          <p:nvPr>
            <p:ph idx="1"/>
          </p:nvPr>
        </p:nvSpPr>
        <p:spPr>
          <a:xfrm>
            <a:off x="838200" y="1825625"/>
            <a:ext cx="10515600" cy="4767680"/>
          </a:xfrm>
        </p:spPr>
        <p:txBody>
          <a:bodyPr>
            <a:normAutofit fontScale="92500" lnSpcReduction="10000"/>
          </a:bodyPr>
          <a:lstStyle/>
          <a:p>
            <a:pPr marL="0" indent="0">
              <a:buNone/>
            </a:pPr>
            <a:r>
              <a:rPr lang="en-US" dirty="0"/>
              <a:t>Please take one of each handout per team</a:t>
            </a:r>
            <a:br>
              <a:rPr lang="en-US" dirty="0"/>
            </a:br>
            <a:endParaRPr lang="en-US" dirty="0"/>
          </a:p>
          <a:p>
            <a:pPr marL="0" indent="0">
              <a:buNone/>
            </a:pPr>
            <a:r>
              <a:rPr lang="en-US" b="1" dirty="0"/>
              <a:t>View one of the League Postings While You Wait:</a:t>
            </a:r>
          </a:p>
          <a:p>
            <a:r>
              <a:rPr lang="en-US" dirty="0"/>
              <a:t>Navigate to </a:t>
            </a:r>
            <a:r>
              <a:rPr lang="en-US" dirty="0">
                <a:hlinkClick r:id="rId2"/>
              </a:rPr>
              <a:t>www.RobotEvents.com</a:t>
            </a:r>
            <a:r>
              <a:rPr lang="en-US" dirty="0"/>
              <a:t> in your browser</a:t>
            </a:r>
          </a:p>
          <a:p>
            <a:pPr lvl="1"/>
            <a:r>
              <a:rPr lang="en-US" dirty="0"/>
              <a:t>Login not needed until event registration</a:t>
            </a:r>
          </a:p>
          <a:p>
            <a:r>
              <a:rPr lang="en-US" dirty="0"/>
              <a:t>Click on </a:t>
            </a:r>
            <a:r>
              <a:rPr lang="en-US" b="1" dirty="0"/>
              <a:t>Robot Competitions </a:t>
            </a:r>
            <a:r>
              <a:rPr lang="en-US" dirty="0"/>
              <a:t>and select </a:t>
            </a:r>
            <a:r>
              <a:rPr lang="en-US" b="1" dirty="0"/>
              <a:t>VEX IQ Challenge</a:t>
            </a:r>
          </a:p>
          <a:p>
            <a:r>
              <a:rPr lang="en-US" dirty="0"/>
              <a:t>Type </a:t>
            </a:r>
            <a:r>
              <a:rPr lang="en-US" b="1" dirty="0"/>
              <a:t>Cudahy</a:t>
            </a:r>
            <a:r>
              <a:rPr lang="en-US" dirty="0"/>
              <a:t> into </a:t>
            </a:r>
            <a:r>
              <a:rPr lang="en-US" b="1" dirty="0"/>
              <a:t>City</a:t>
            </a:r>
            <a:r>
              <a:rPr lang="en-US" dirty="0"/>
              <a:t> field and click </a:t>
            </a:r>
            <a:r>
              <a:rPr lang="en-US" b="1" dirty="0"/>
              <a:t>Filter</a:t>
            </a:r>
            <a:r>
              <a:rPr lang="en-US" dirty="0"/>
              <a:t> button</a:t>
            </a:r>
          </a:p>
          <a:p>
            <a:r>
              <a:rPr lang="en-US" dirty="0"/>
              <a:t>Click on the </a:t>
            </a:r>
            <a:r>
              <a:rPr lang="en-US" b="1" dirty="0"/>
              <a:t>Name</a:t>
            </a:r>
            <a:r>
              <a:rPr lang="en-US" dirty="0"/>
              <a:t> of the Early League</a:t>
            </a:r>
          </a:p>
          <a:p>
            <a:r>
              <a:rPr lang="en-US" dirty="0"/>
              <a:t>Scroll down to read the </a:t>
            </a:r>
            <a:r>
              <a:rPr lang="en-US" b="1" dirty="0"/>
              <a:t>General Info </a:t>
            </a:r>
            <a:r>
              <a:rPr lang="en-US" dirty="0"/>
              <a:t>tab</a:t>
            </a:r>
          </a:p>
          <a:p>
            <a:r>
              <a:rPr lang="en-US" dirty="0"/>
              <a:t>Click on the </a:t>
            </a:r>
            <a:r>
              <a:rPr lang="en-US" b="1" dirty="0"/>
              <a:t>Agenda</a:t>
            </a:r>
            <a:r>
              <a:rPr lang="en-US" dirty="0"/>
              <a:t> tab</a:t>
            </a:r>
          </a:p>
          <a:p>
            <a:r>
              <a:rPr lang="en-US" dirty="0"/>
              <a:t>Let us know if you see any errors or have any questions</a:t>
            </a:r>
          </a:p>
        </p:txBody>
      </p:sp>
    </p:spTree>
    <p:extLst>
      <p:ext uri="{BB962C8B-B14F-4D97-AF65-F5344CB8AC3E}">
        <p14:creationId xmlns:p14="http://schemas.microsoft.com/office/powerpoint/2010/main" val="104954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B965-77C1-4D56-85BF-7B6516FC755A}"/>
              </a:ext>
            </a:extLst>
          </p:cNvPr>
          <p:cNvSpPr>
            <a:spLocks noGrp="1"/>
          </p:cNvSpPr>
          <p:nvPr>
            <p:ph type="title"/>
          </p:nvPr>
        </p:nvSpPr>
        <p:spPr/>
        <p:txBody>
          <a:bodyPr/>
          <a:lstStyle/>
          <a:p>
            <a:r>
              <a:rPr lang="en-US" dirty="0"/>
              <a:t>Volunteers</a:t>
            </a:r>
          </a:p>
        </p:txBody>
      </p:sp>
      <p:sp>
        <p:nvSpPr>
          <p:cNvPr id="3" name="Content Placeholder 2">
            <a:extLst>
              <a:ext uri="{FF2B5EF4-FFF2-40B4-BE49-F238E27FC236}">
                <a16:creationId xmlns:a16="http://schemas.microsoft.com/office/drawing/2014/main" id="{29669CFD-22AB-4199-9D05-FB913795FAF6}"/>
              </a:ext>
            </a:extLst>
          </p:cNvPr>
          <p:cNvSpPr>
            <a:spLocks noGrp="1"/>
          </p:cNvSpPr>
          <p:nvPr>
            <p:ph idx="1"/>
          </p:nvPr>
        </p:nvSpPr>
        <p:spPr/>
        <p:txBody>
          <a:bodyPr/>
          <a:lstStyle/>
          <a:p>
            <a:r>
              <a:rPr lang="en-US" dirty="0"/>
              <a:t>Each team is expected to provide one adult volunteer for either the second, third or fourth session and one adult volunteer for the final session. </a:t>
            </a:r>
          </a:p>
          <a:p>
            <a:r>
              <a:rPr lang="en-US" dirty="0"/>
              <a:t>These volunteers will be scheduled at the first session. </a:t>
            </a:r>
          </a:p>
          <a:p>
            <a:r>
              <a:rPr lang="en-US" dirty="0"/>
              <a:t>A brief overview of the volunteer roles is one of your handouts. It is also available online at:</a:t>
            </a:r>
            <a:br>
              <a:rPr lang="en-US" dirty="0"/>
            </a:br>
            <a:r>
              <a:rPr lang="en-US" sz="1900" dirty="0"/>
              <a:t>http://link.roboticseducation.org/vrceventdocuments_volunteerresources_volunteerrolesoverview</a:t>
            </a:r>
          </a:p>
        </p:txBody>
      </p:sp>
    </p:spTree>
    <p:extLst>
      <p:ext uri="{BB962C8B-B14F-4D97-AF65-F5344CB8AC3E}">
        <p14:creationId xmlns:p14="http://schemas.microsoft.com/office/powerpoint/2010/main" val="122398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8390-1042-41A1-9CBB-5CA6776CCDCC}"/>
              </a:ext>
            </a:extLst>
          </p:cNvPr>
          <p:cNvSpPr>
            <a:spLocks noGrp="1"/>
          </p:cNvSpPr>
          <p:nvPr>
            <p:ph type="title"/>
          </p:nvPr>
        </p:nvSpPr>
        <p:spPr/>
        <p:txBody>
          <a:bodyPr/>
          <a:lstStyle/>
          <a:p>
            <a:r>
              <a:rPr lang="en-US" dirty="0"/>
              <a:t>One Handout Per Team</a:t>
            </a:r>
          </a:p>
        </p:txBody>
      </p:sp>
      <p:sp>
        <p:nvSpPr>
          <p:cNvPr id="3" name="Content Placeholder 2">
            <a:extLst>
              <a:ext uri="{FF2B5EF4-FFF2-40B4-BE49-F238E27FC236}">
                <a16:creationId xmlns:a16="http://schemas.microsoft.com/office/drawing/2014/main" id="{60D6518F-97E5-4C3A-A889-742A0D6ADDBB}"/>
              </a:ext>
            </a:extLst>
          </p:cNvPr>
          <p:cNvSpPr>
            <a:spLocks noGrp="1"/>
          </p:cNvSpPr>
          <p:nvPr>
            <p:ph idx="1"/>
          </p:nvPr>
        </p:nvSpPr>
        <p:spPr/>
        <p:txBody>
          <a:bodyPr/>
          <a:lstStyle/>
          <a:p>
            <a:r>
              <a:rPr lang="en-US" dirty="0"/>
              <a:t>Game Description </a:t>
            </a:r>
            <a:r>
              <a:rPr lang="en-US"/>
              <a:t>and Scoring</a:t>
            </a:r>
          </a:p>
          <a:p>
            <a:r>
              <a:rPr lang="en-US"/>
              <a:t>Game </a:t>
            </a:r>
            <a:r>
              <a:rPr lang="en-US" dirty="0"/>
              <a:t>Manual</a:t>
            </a:r>
          </a:p>
          <a:p>
            <a:r>
              <a:rPr lang="en-US" dirty="0"/>
              <a:t>Field Appendix</a:t>
            </a:r>
          </a:p>
          <a:p>
            <a:r>
              <a:rPr lang="en-US" dirty="0"/>
              <a:t>Awards Appendix</a:t>
            </a:r>
          </a:p>
          <a:p>
            <a:r>
              <a:rPr lang="en-US" dirty="0"/>
              <a:t>STEM Research Project</a:t>
            </a:r>
          </a:p>
          <a:p>
            <a:r>
              <a:rPr lang="en-US" dirty="0"/>
              <a:t>Volunteer Roles Overview</a:t>
            </a:r>
          </a:p>
        </p:txBody>
      </p:sp>
    </p:spTree>
    <p:extLst>
      <p:ext uri="{BB962C8B-B14F-4D97-AF65-F5344CB8AC3E}">
        <p14:creationId xmlns:p14="http://schemas.microsoft.com/office/powerpoint/2010/main" val="54446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3FD2-BB97-40CA-9083-45C13DD8EB70}"/>
              </a:ext>
            </a:extLst>
          </p:cNvPr>
          <p:cNvSpPr>
            <a:spLocks noGrp="1"/>
          </p:cNvSpPr>
          <p:nvPr>
            <p:ph type="ctrTitle"/>
          </p:nvPr>
        </p:nvSpPr>
        <p:spPr>
          <a:xfrm>
            <a:off x="1524000" y="1122363"/>
            <a:ext cx="9144000" cy="3371432"/>
          </a:xfrm>
        </p:spPr>
        <p:txBody>
          <a:bodyPr>
            <a:normAutofit fontScale="90000"/>
          </a:bodyPr>
          <a:lstStyle/>
          <a:p>
            <a:r>
              <a:rPr lang="en-US" b="1" dirty="0">
                <a:latin typeface="+mn-lt"/>
              </a:rPr>
              <a:t>LAUSD Local District East</a:t>
            </a:r>
            <a:br>
              <a:rPr lang="en-US" b="1" dirty="0">
                <a:latin typeface="+mn-lt"/>
              </a:rPr>
            </a:br>
            <a:r>
              <a:rPr lang="en-US" b="1" dirty="0">
                <a:latin typeface="+mn-lt"/>
              </a:rPr>
              <a:t>VEX IQ Challenge Leagues</a:t>
            </a:r>
            <a:br>
              <a:rPr lang="en-US" b="1" dirty="0">
                <a:latin typeface="+mn-lt"/>
              </a:rPr>
            </a:br>
            <a:r>
              <a:rPr lang="en-US" b="1" dirty="0">
                <a:latin typeface="+mn-lt"/>
              </a:rPr>
              <a:t>Kickoff Meeting</a:t>
            </a:r>
            <a:br>
              <a:rPr lang="en-US" dirty="0"/>
            </a:br>
            <a:r>
              <a:rPr lang="en-US" sz="5300" dirty="0"/>
              <a:t>Elizabeth Learning Center</a:t>
            </a:r>
            <a:br>
              <a:rPr lang="en-US" sz="5300" dirty="0"/>
            </a:br>
            <a:r>
              <a:rPr lang="en-US" sz="5300" dirty="0"/>
              <a:t>Friday, September 15, 2017</a:t>
            </a:r>
          </a:p>
        </p:txBody>
      </p:sp>
      <p:sp>
        <p:nvSpPr>
          <p:cNvPr id="3" name="Subtitle 2">
            <a:extLst>
              <a:ext uri="{FF2B5EF4-FFF2-40B4-BE49-F238E27FC236}">
                <a16:creationId xmlns:a16="http://schemas.microsoft.com/office/drawing/2014/main" id="{EC13A84D-839C-4A0C-A830-A893FB0B12EE}"/>
              </a:ext>
            </a:extLst>
          </p:cNvPr>
          <p:cNvSpPr>
            <a:spLocks noGrp="1"/>
          </p:cNvSpPr>
          <p:nvPr>
            <p:ph type="subTitle" idx="1"/>
          </p:nvPr>
        </p:nvSpPr>
        <p:spPr>
          <a:xfrm>
            <a:off x="1524000" y="4770520"/>
            <a:ext cx="9144000" cy="1455821"/>
          </a:xfrm>
        </p:spPr>
        <p:txBody>
          <a:bodyPr/>
          <a:lstStyle/>
          <a:p>
            <a:r>
              <a:rPr lang="en-US" dirty="0"/>
              <a:t>Jose Vaca, Elizabeth LC, Early Event Partner</a:t>
            </a:r>
          </a:p>
          <a:p>
            <a:r>
              <a:rPr lang="en-US" dirty="0"/>
              <a:t>Craig Sipes, LD East STEAM Coordinator, Late Event Partner</a:t>
            </a:r>
          </a:p>
          <a:p>
            <a:r>
              <a:rPr lang="en-US" dirty="0"/>
              <a:t>LeRoy Nelson, Los Angeles Robotics, Event Sponsor</a:t>
            </a:r>
          </a:p>
        </p:txBody>
      </p:sp>
    </p:spTree>
    <p:extLst>
      <p:ext uri="{BB962C8B-B14F-4D97-AF65-F5344CB8AC3E}">
        <p14:creationId xmlns:p14="http://schemas.microsoft.com/office/powerpoint/2010/main" val="220773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65CF-ACED-4771-8AE9-3E0BA2B2B09C}"/>
              </a:ext>
            </a:extLst>
          </p:cNvPr>
          <p:cNvSpPr>
            <a:spLocks noGrp="1"/>
          </p:cNvSpPr>
          <p:nvPr>
            <p:ph type="title"/>
          </p:nvPr>
        </p:nvSpPr>
        <p:spPr>
          <a:xfrm>
            <a:off x="838200" y="365125"/>
            <a:ext cx="10515600" cy="906785"/>
          </a:xfrm>
        </p:spPr>
        <p:txBody>
          <a:bodyPr>
            <a:normAutofit fontScale="90000"/>
          </a:bodyPr>
          <a:lstStyle/>
          <a:p>
            <a:pPr algn="ctr"/>
            <a:r>
              <a:rPr lang="en-US" dirty="0"/>
              <a:t>VEX IQ Challenge Overview Video (4 min)</a:t>
            </a:r>
            <a:br>
              <a:rPr lang="en-US" dirty="0"/>
            </a:br>
            <a:r>
              <a:rPr lang="en-US" sz="3600" dirty="0"/>
              <a:t>https://www.youtube.com/watch?v=jrCb_n_l3tY</a:t>
            </a:r>
            <a:endParaRPr lang="en-US" dirty="0"/>
          </a:p>
        </p:txBody>
      </p:sp>
      <p:pic>
        <p:nvPicPr>
          <p:cNvPr id="4" name="Online Media ^0 3">
            <a:hlinkClick r:id="" action="ppaction://media"/>
            <a:extLst>
              <a:ext uri="{FF2B5EF4-FFF2-40B4-BE49-F238E27FC236}">
                <a16:creationId xmlns:a16="http://schemas.microsoft.com/office/drawing/2014/main" id="{2A99B794-4CA3-4A6D-B9E1-76F594E1BD89}"/>
              </a:ext>
            </a:extLst>
          </p:cNvPr>
          <p:cNvPicPr>
            <a:picLocks noGrp="1" noRot="1" noChangeAspect="1"/>
          </p:cNvPicPr>
          <p:nvPr>
            <p:ph idx="1"/>
            <a:videoFile r:link="rId1"/>
          </p:nvPr>
        </p:nvPicPr>
        <p:blipFill>
          <a:blip r:embed="rId3"/>
          <a:stretch>
            <a:fillRect/>
          </a:stretch>
        </p:blipFill>
        <p:spPr>
          <a:xfrm>
            <a:off x="2478024" y="1314450"/>
            <a:ext cx="7232904" cy="5424678"/>
          </a:xfrm>
          <a:prstGeom prst="rect">
            <a:avLst/>
          </a:prstGeom>
        </p:spPr>
      </p:pic>
    </p:spTree>
    <p:extLst>
      <p:ext uri="{BB962C8B-B14F-4D97-AF65-F5344CB8AC3E}">
        <p14:creationId xmlns:p14="http://schemas.microsoft.com/office/powerpoint/2010/main" val="386491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BA17-D615-4151-97E6-DB904A4DDAEC}"/>
              </a:ext>
            </a:extLst>
          </p:cNvPr>
          <p:cNvSpPr>
            <a:spLocks noGrp="1"/>
          </p:cNvSpPr>
          <p:nvPr>
            <p:ph type="title"/>
          </p:nvPr>
        </p:nvSpPr>
        <p:spPr>
          <a:xfrm>
            <a:off x="838200" y="220747"/>
            <a:ext cx="10515600" cy="1162886"/>
          </a:xfrm>
        </p:spPr>
        <p:txBody>
          <a:bodyPr>
            <a:normAutofit/>
          </a:bodyPr>
          <a:lstStyle/>
          <a:p>
            <a:pPr algn="ctr"/>
            <a:r>
              <a:rPr lang="en-US" dirty="0"/>
              <a:t>VEX IQ Challenge Ringmaster Video (2 min)</a:t>
            </a:r>
            <a:br>
              <a:rPr lang="en-US" dirty="0"/>
            </a:br>
            <a:r>
              <a:rPr lang="en-US" sz="3200" dirty="0"/>
              <a:t>https://www.youtube.com/watch?v=L7suUUs7fsU</a:t>
            </a:r>
            <a:endParaRPr lang="en-US" dirty="0"/>
          </a:p>
        </p:txBody>
      </p:sp>
      <p:pic>
        <p:nvPicPr>
          <p:cNvPr id="4" name="Online Media ^0 3">
            <a:hlinkClick r:id="" action="ppaction://media"/>
            <a:extLst>
              <a:ext uri="{FF2B5EF4-FFF2-40B4-BE49-F238E27FC236}">
                <a16:creationId xmlns:a16="http://schemas.microsoft.com/office/drawing/2014/main" id="{6557C26B-E817-4261-BE63-170E93184BEC}"/>
              </a:ext>
            </a:extLst>
          </p:cNvPr>
          <p:cNvPicPr>
            <a:picLocks noGrp="1" noRot="1" noChangeAspect="1"/>
          </p:cNvPicPr>
          <p:nvPr>
            <p:ph idx="1"/>
            <a:videoFile r:link="rId1"/>
          </p:nvPr>
        </p:nvPicPr>
        <p:blipFill>
          <a:blip r:embed="rId3"/>
          <a:stretch>
            <a:fillRect/>
          </a:stretch>
        </p:blipFill>
        <p:spPr>
          <a:xfrm>
            <a:off x="2493264" y="1339596"/>
            <a:ext cx="7205472" cy="5404104"/>
          </a:xfrm>
          <a:prstGeom prst="rect">
            <a:avLst/>
          </a:prstGeom>
        </p:spPr>
      </p:pic>
    </p:spTree>
    <p:extLst>
      <p:ext uri="{BB962C8B-B14F-4D97-AF65-F5344CB8AC3E}">
        <p14:creationId xmlns:p14="http://schemas.microsoft.com/office/powerpoint/2010/main" val="2581742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4165-BDF4-4579-83A7-E3A861FB3075}"/>
              </a:ext>
            </a:extLst>
          </p:cNvPr>
          <p:cNvSpPr>
            <a:spLocks noGrp="1"/>
          </p:cNvSpPr>
          <p:nvPr>
            <p:ph type="title"/>
          </p:nvPr>
        </p:nvSpPr>
        <p:spPr/>
        <p:txBody>
          <a:bodyPr/>
          <a:lstStyle/>
          <a:p>
            <a:r>
              <a:rPr lang="en-US" dirty="0"/>
              <a:t>Two LD East VEX IQ Leagues</a:t>
            </a:r>
          </a:p>
        </p:txBody>
      </p:sp>
      <p:sp>
        <p:nvSpPr>
          <p:cNvPr id="3" name="Content Placeholder 2">
            <a:extLst>
              <a:ext uri="{FF2B5EF4-FFF2-40B4-BE49-F238E27FC236}">
                <a16:creationId xmlns:a16="http://schemas.microsoft.com/office/drawing/2014/main" id="{053E9D47-14AB-4006-969B-3CCA9FA08BFB}"/>
              </a:ext>
            </a:extLst>
          </p:cNvPr>
          <p:cNvSpPr>
            <a:spLocks noGrp="1"/>
          </p:cNvSpPr>
          <p:nvPr>
            <p:ph idx="1"/>
          </p:nvPr>
        </p:nvSpPr>
        <p:spPr>
          <a:xfrm>
            <a:off x="838200" y="1825625"/>
            <a:ext cx="10515600" cy="4351338"/>
          </a:xfrm>
        </p:spPr>
        <p:txBody>
          <a:bodyPr/>
          <a:lstStyle/>
          <a:p>
            <a:r>
              <a:rPr lang="en-US" dirty="0"/>
              <a:t>Each league meets on five Fridays: 9/29, 10/27, 11/9, 12/1 and 1/12</a:t>
            </a:r>
          </a:p>
          <a:p>
            <a:r>
              <a:rPr lang="en-US" dirty="0"/>
              <a:t>First session is practice, next three are qualifying, last is championship</a:t>
            </a:r>
          </a:p>
          <a:p>
            <a:r>
              <a:rPr lang="en-US" dirty="0"/>
              <a:t>Each league needs at least 16 teams; keep both the same size</a:t>
            </a:r>
          </a:p>
          <a:p>
            <a:r>
              <a:rPr lang="en-US" dirty="0"/>
              <a:t>Early League meets 4:00 to 7:00 PM</a:t>
            </a:r>
          </a:p>
          <a:p>
            <a:pPr lvl="1"/>
            <a:r>
              <a:rPr lang="en-US" sz="2800" dirty="0"/>
              <a:t>LD East elementary schools that can get here early to help set up</a:t>
            </a:r>
          </a:p>
          <a:p>
            <a:r>
              <a:rPr lang="en-US" dirty="0"/>
              <a:t>Late League meets 4:30 to 7:30 PM</a:t>
            </a:r>
          </a:p>
          <a:p>
            <a:pPr lvl="1"/>
            <a:r>
              <a:rPr lang="en-US" sz="2800" dirty="0"/>
              <a:t>All other schools </a:t>
            </a:r>
          </a:p>
          <a:p>
            <a:r>
              <a:rPr lang="en-US" dirty="0"/>
              <a:t>Set up 3:00 to 4:00 PM, Clean up 7:30 to 8:00 PM</a:t>
            </a:r>
          </a:p>
          <a:p>
            <a:endParaRPr lang="en-US" dirty="0"/>
          </a:p>
        </p:txBody>
      </p:sp>
    </p:spTree>
    <p:extLst>
      <p:ext uri="{BB962C8B-B14F-4D97-AF65-F5344CB8AC3E}">
        <p14:creationId xmlns:p14="http://schemas.microsoft.com/office/powerpoint/2010/main" val="386207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90EA7-BACE-45AF-B770-A92E324EB5C6}"/>
              </a:ext>
            </a:extLst>
          </p:cNvPr>
          <p:cNvSpPr>
            <a:spLocks noGrp="1"/>
          </p:cNvSpPr>
          <p:nvPr>
            <p:ph type="title"/>
          </p:nvPr>
        </p:nvSpPr>
        <p:spPr>
          <a:xfrm>
            <a:off x="838200" y="365125"/>
            <a:ext cx="10515600" cy="583651"/>
          </a:xfrm>
        </p:spPr>
        <p:txBody>
          <a:bodyPr>
            <a:normAutofit fontScale="90000"/>
          </a:bodyPr>
          <a:lstStyle/>
          <a:p>
            <a:pPr algn="ctr"/>
            <a:r>
              <a:rPr lang="en-US" dirty="0"/>
              <a:t>Both Leagues Meet In Gym – Sample Floor Plan</a:t>
            </a:r>
          </a:p>
        </p:txBody>
      </p:sp>
      <p:pic>
        <p:nvPicPr>
          <p:cNvPr id="7" name="Content Placeholder 6">
            <a:extLst>
              <a:ext uri="{FF2B5EF4-FFF2-40B4-BE49-F238E27FC236}">
                <a16:creationId xmlns:a16="http://schemas.microsoft.com/office/drawing/2014/main" id="{D3D9952F-D534-4AF7-8F90-D2523E20B82D}"/>
              </a:ext>
            </a:extLst>
          </p:cNvPr>
          <p:cNvPicPr>
            <a:picLocks noGrp="1" noChangeAspect="1"/>
          </p:cNvPicPr>
          <p:nvPr>
            <p:ph idx="1"/>
          </p:nvPr>
        </p:nvPicPr>
        <p:blipFill>
          <a:blip r:embed="rId2"/>
          <a:stretch>
            <a:fillRect/>
          </a:stretch>
        </p:blipFill>
        <p:spPr>
          <a:xfrm>
            <a:off x="1931928" y="979338"/>
            <a:ext cx="8319454" cy="5589906"/>
          </a:xfrm>
          <a:prstGeom prst="rect">
            <a:avLst/>
          </a:prstGeom>
          <a:ln w="12700">
            <a:solidFill>
              <a:schemeClr val="tx1"/>
            </a:solidFill>
          </a:ln>
        </p:spPr>
      </p:pic>
    </p:spTree>
    <p:extLst>
      <p:ext uri="{BB962C8B-B14F-4D97-AF65-F5344CB8AC3E}">
        <p14:creationId xmlns:p14="http://schemas.microsoft.com/office/powerpoint/2010/main" val="369393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EB6C-1AE7-4CBF-A537-1890DF6B830E}"/>
              </a:ext>
            </a:extLst>
          </p:cNvPr>
          <p:cNvSpPr>
            <a:spLocks noGrp="1"/>
          </p:cNvSpPr>
          <p:nvPr>
            <p:ph type="title"/>
          </p:nvPr>
        </p:nvSpPr>
        <p:spPr>
          <a:xfrm>
            <a:off x="838200" y="365126"/>
            <a:ext cx="10515600" cy="801938"/>
          </a:xfrm>
        </p:spPr>
        <p:txBody>
          <a:bodyPr/>
          <a:lstStyle/>
          <a:p>
            <a:r>
              <a:rPr lang="en-US" dirty="0"/>
              <a:t>League Sessions</a:t>
            </a:r>
          </a:p>
        </p:txBody>
      </p:sp>
      <p:sp>
        <p:nvSpPr>
          <p:cNvPr id="3" name="Content Placeholder 2">
            <a:extLst>
              <a:ext uri="{FF2B5EF4-FFF2-40B4-BE49-F238E27FC236}">
                <a16:creationId xmlns:a16="http://schemas.microsoft.com/office/drawing/2014/main" id="{847ADB22-CB7E-47D2-9720-B01481594671}"/>
              </a:ext>
            </a:extLst>
          </p:cNvPr>
          <p:cNvSpPr>
            <a:spLocks noGrp="1"/>
          </p:cNvSpPr>
          <p:nvPr>
            <p:ph idx="1"/>
          </p:nvPr>
        </p:nvSpPr>
        <p:spPr>
          <a:xfrm>
            <a:off x="838200" y="1437774"/>
            <a:ext cx="10515600" cy="5215689"/>
          </a:xfrm>
        </p:spPr>
        <p:txBody>
          <a:bodyPr>
            <a:normAutofit lnSpcReduction="10000"/>
          </a:bodyPr>
          <a:lstStyle/>
          <a:p>
            <a:r>
              <a:rPr lang="en-US" dirty="0"/>
              <a:t>The first session on September 29 will be for orientation, training, and practice rounds for Teamwork Challenge and Skills Challenges. Teams will also sign up to provide one adult volunteer for one of the next three sessions and for the final session.</a:t>
            </a:r>
          </a:p>
          <a:p>
            <a:r>
              <a:rPr lang="en-US" dirty="0"/>
              <a:t>The second, third, and fourth sessions on October 27, November 9, and December 1, will begin with Robot Inspection, followed by Teamwork Challenge and Skills Challenge matches. Teams need to check in by 4:30 PM and robots need to pass inspection by 4:45 PM to be included in the Teamwork Challenge match schedule.</a:t>
            </a:r>
          </a:p>
          <a:p>
            <a:r>
              <a:rPr lang="en-US" dirty="0"/>
              <a:t>The final session on January 12, 2018 will be the Championship session. In addition to Robot Inspection, Teamwork Challenge matches, and Skills Challenge matches, the Championship session will include Robot Design and STEM Research Project judging and Finals matches and Awards.</a:t>
            </a:r>
          </a:p>
        </p:txBody>
      </p:sp>
    </p:spTree>
    <p:extLst>
      <p:ext uri="{BB962C8B-B14F-4D97-AF65-F5344CB8AC3E}">
        <p14:creationId xmlns:p14="http://schemas.microsoft.com/office/powerpoint/2010/main" val="29617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C1E0-DA75-41FA-85E2-4C689637A8DA}"/>
              </a:ext>
            </a:extLst>
          </p:cNvPr>
          <p:cNvSpPr>
            <a:spLocks noGrp="1"/>
          </p:cNvSpPr>
          <p:nvPr>
            <p:ph type="title"/>
          </p:nvPr>
        </p:nvSpPr>
        <p:spPr/>
        <p:txBody>
          <a:bodyPr/>
          <a:lstStyle/>
          <a:p>
            <a:r>
              <a:rPr lang="en-US" dirty="0"/>
              <a:t>Agenda for Early League Qualifying Sessions</a:t>
            </a:r>
            <a:br>
              <a:rPr lang="en-US" dirty="0"/>
            </a:br>
            <a:r>
              <a:rPr lang="en-US" dirty="0"/>
              <a:t>(Late League is 30 minutes Later)</a:t>
            </a:r>
          </a:p>
        </p:txBody>
      </p:sp>
      <p:sp>
        <p:nvSpPr>
          <p:cNvPr id="3" name="Content Placeholder 2">
            <a:extLst>
              <a:ext uri="{FF2B5EF4-FFF2-40B4-BE49-F238E27FC236}">
                <a16:creationId xmlns:a16="http://schemas.microsoft.com/office/drawing/2014/main" id="{F4185515-AE43-4D72-90DB-D1E0DE586351}"/>
              </a:ext>
            </a:extLst>
          </p:cNvPr>
          <p:cNvSpPr>
            <a:spLocks noGrp="1"/>
          </p:cNvSpPr>
          <p:nvPr>
            <p:ph idx="1"/>
          </p:nvPr>
        </p:nvSpPr>
        <p:spPr/>
        <p:txBody>
          <a:bodyPr>
            <a:normAutofit lnSpcReduction="10000"/>
          </a:bodyPr>
          <a:lstStyle/>
          <a:p>
            <a:pPr marL="0" indent="0">
              <a:lnSpc>
                <a:spcPct val="150000"/>
              </a:lnSpc>
              <a:buNone/>
            </a:pPr>
            <a:r>
              <a:rPr lang="en-US" sz="3200" dirty="0"/>
              <a:t>3:00-4:00 PM  Doors open. Set up fields</a:t>
            </a:r>
            <a:br>
              <a:rPr lang="en-US" sz="3200" dirty="0"/>
            </a:br>
            <a:r>
              <a:rPr lang="en-US" sz="3200" dirty="0"/>
              <a:t>3:45-4:00 PM  Volunteers check in</a:t>
            </a:r>
            <a:br>
              <a:rPr lang="en-US" sz="3200" dirty="0"/>
            </a:br>
            <a:r>
              <a:rPr lang="en-US" sz="3200" dirty="0"/>
              <a:t>4:00-4:30 PM  Teams check in</a:t>
            </a:r>
            <a:br>
              <a:rPr lang="en-US" sz="3200" dirty="0"/>
            </a:br>
            <a:r>
              <a:rPr lang="en-US" sz="3200" dirty="0"/>
              <a:t>4:00-4:45 PM  Robot Inspection</a:t>
            </a:r>
            <a:br>
              <a:rPr lang="en-US" sz="3200" dirty="0"/>
            </a:br>
            <a:r>
              <a:rPr lang="en-US" sz="3200" dirty="0"/>
              <a:t>5:00-7:00 PM  Teamwork and Skills matches</a:t>
            </a:r>
            <a:br>
              <a:rPr lang="en-US" sz="3200" dirty="0"/>
            </a:br>
            <a:r>
              <a:rPr lang="en-US" sz="3200" dirty="0"/>
              <a:t>7:00-7:30 PM  Teams depart. Doors close</a:t>
            </a:r>
          </a:p>
        </p:txBody>
      </p:sp>
    </p:spTree>
    <p:extLst>
      <p:ext uri="{BB962C8B-B14F-4D97-AF65-F5344CB8AC3E}">
        <p14:creationId xmlns:p14="http://schemas.microsoft.com/office/powerpoint/2010/main" val="317258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BB82-A9FE-4C69-BD4F-5BB73F294EE9}"/>
              </a:ext>
            </a:extLst>
          </p:cNvPr>
          <p:cNvSpPr>
            <a:spLocks noGrp="1"/>
          </p:cNvSpPr>
          <p:nvPr>
            <p:ph type="title"/>
          </p:nvPr>
        </p:nvSpPr>
        <p:spPr/>
        <p:txBody>
          <a:bodyPr>
            <a:normAutofit fontScale="90000"/>
          </a:bodyPr>
          <a:lstStyle/>
          <a:p>
            <a:r>
              <a:rPr lang="en-US" dirty="0"/>
              <a:t>Agenda for Early League Championship Session</a:t>
            </a:r>
            <a:br>
              <a:rPr lang="en-US" dirty="0"/>
            </a:br>
            <a:r>
              <a:rPr lang="en-US" dirty="0"/>
              <a:t>(Late League is 30 minutes Later)</a:t>
            </a:r>
          </a:p>
        </p:txBody>
      </p:sp>
      <p:sp>
        <p:nvSpPr>
          <p:cNvPr id="3" name="Content Placeholder 2">
            <a:extLst>
              <a:ext uri="{FF2B5EF4-FFF2-40B4-BE49-F238E27FC236}">
                <a16:creationId xmlns:a16="http://schemas.microsoft.com/office/drawing/2014/main" id="{8E3316EC-6086-4A68-B243-BEAA25A33D5D}"/>
              </a:ext>
            </a:extLst>
          </p:cNvPr>
          <p:cNvSpPr>
            <a:spLocks noGrp="1"/>
          </p:cNvSpPr>
          <p:nvPr>
            <p:ph idx="1"/>
          </p:nvPr>
        </p:nvSpPr>
        <p:spPr>
          <a:xfrm>
            <a:off x="838200" y="1690688"/>
            <a:ext cx="10515600" cy="4884570"/>
          </a:xfrm>
        </p:spPr>
        <p:txBody>
          <a:bodyPr>
            <a:normAutofit lnSpcReduction="10000"/>
          </a:bodyPr>
          <a:lstStyle/>
          <a:p>
            <a:pPr marL="0" indent="0">
              <a:lnSpc>
                <a:spcPct val="150000"/>
              </a:lnSpc>
              <a:buNone/>
            </a:pPr>
            <a:r>
              <a:rPr lang="en-US" dirty="0"/>
              <a:t>3:00-4:00 PM  Doors open. Set up fields</a:t>
            </a:r>
            <a:br>
              <a:rPr lang="en-US" dirty="0"/>
            </a:br>
            <a:r>
              <a:rPr lang="en-US" dirty="0"/>
              <a:t>3:45-4:00 PM  Volunteers check in</a:t>
            </a:r>
            <a:br>
              <a:rPr lang="en-US" dirty="0"/>
            </a:br>
            <a:r>
              <a:rPr lang="en-US" dirty="0"/>
              <a:t>4:00-4:30 PM  Teams check in</a:t>
            </a:r>
            <a:br>
              <a:rPr lang="en-US" dirty="0"/>
            </a:br>
            <a:r>
              <a:rPr lang="en-US" dirty="0"/>
              <a:t>4:00-4:45 PM  Robot Inspection</a:t>
            </a:r>
            <a:br>
              <a:rPr lang="en-US" dirty="0"/>
            </a:br>
            <a:r>
              <a:rPr lang="en-US" dirty="0"/>
              <a:t>4:00-5:00 PM  Judge Training</a:t>
            </a:r>
            <a:br>
              <a:rPr lang="en-US" dirty="0"/>
            </a:br>
            <a:r>
              <a:rPr lang="en-US" dirty="0"/>
              <a:t>5:00-7:00 PM  Judging, Teamwork and Skills matches</a:t>
            </a:r>
            <a:br>
              <a:rPr lang="en-US" dirty="0"/>
            </a:br>
            <a:r>
              <a:rPr lang="en-US" dirty="0"/>
              <a:t>7:00-7:45 PM  Finals matches and Awards</a:t>
            </a:r>
            <a:br>
              <a:rPr lang="en-US" dirty="0"/>
            </a:br>
            <a:r>
              <a:rPr lang="en-US" dirty="0"/>
              <a:t>7:45-8:15 PM  Teams depart. Doors close</a:t>
            </a:r>
          </a:p>
        </p:txBody>
      </p:sp>
    </p:spTree>
    <p:extLst>
      <p:ext uri="{BB962C8B-B14F-4D97-AF65-F5344CB8AC3E}">
        <p14:creationId xmlns:p14="http://schemas.microsoft.com/office/powerpoint/2010/main" val="3678602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365</Words>
  <Application>Microsoft Office PowerPoint</Application>
  <PresentationFormat>Widescreen</PresentationFormat>
  <Paragraphs>46</Paragraphs>
  <Slides>11</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LAUSD Local District East  VEX IQ Challenge Leagues Kickoff Meeting</vt:lpstr>
      <vt:lpstr>LAUSD Local District East VEX IQ Challenge Leagues Kickoff Meeting Elizabeth Learning Center Friday, September 15, 2017</vt:lpstr>
      <vt:lpstr>VEX IQ Challenge Overview Video (4 min) https://www.youtube.com/watch?v=jrCb_n_l3tY</vt:lpstr>
      <vt:lpstr>VEX IQ Challenge Ringmaster Video (2 min) https://www.youtube.com/watch?v=L7suUUs7fsU</vt:lpstr>
      <vt:lpstr>Two LD East VEX IQ Leagues</vt:lpstr>
      <vt:lpstr>Both Leagues Meet In Gym – Sample Floor Plan</vt:lpstr>
      <vt:lpstr>League Sessions</vt:lpstr>
      <vt:lpstr>Agenda for Early League Qualifying Sessions (Late League is 30 minutes Later)</vt:lpstr>
      <vt:lpstr>Agenda for Early League Championship Session (Late League is 30 minutes Later)</vt:lpstr>
      <vt:lpstr>Volunteers</vt:lpstr>
      <vt:lpstr>One Handout Per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LAUSD Local District East VEX IQ Challenge Leagues Kickoff Meeting Elizabeth Learning Center Friday, September 15, 2017</dc:title>
  <dc:creator>LeRoy Nelson</dc:creator>
  <cp:lastModifiedBy>LeRoy Nelson</cp:lastModifiedBy>
  <cp:revision>13</cp:revision>
  <dcterms:created xsi:type="dcterms:W3CDTF">2017-09-15T18:29:15Z</dcterms:created>
  <dcterms:modified xsi:type="dcterms:W3CDTF">2017-09-21T00:43:17Z</dcterms:modified>
</cp:coreProperties>
</file>