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5" r:id="rId4"/>
    <p:sldId id="288" r:id="rId5"/>
    <p:sldId id="289" r:id="rId6"/>
    <p:sldId id="291" r:id="rId7"/>
    <p:sldId id="300" r:id="rId8"/>
    <p:sldId id="290" r:id="rId9"/>
    <p:sldId id="294" r:id="rId10"/>
    <p:sldId id="292" r:id="rId11"/>
    <p:sldId id="293" r:id="rId12"/>
    <p:sldId id="295" r:id="rId13"/>
    <p:sldId id="296" r:id="rId14"/>
    <p:sldId id="297" r:id="rId15"/>
    <p:sldId id="298" r:id="rId16"/>
    <p:sldId id="299" r:id="rId17"/>
    <p:sldId id="301" r:id="rId18"/>
    <p:sldId id="302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haijiang" initials="jh" lastIdx="1" clrIdx="0">
    <p:extLst>
      <p:ext uri="{19B8F6BF-5375-455C-9EA6-DF929625EA0E}">
        <p15:presenceInfo xmlns:p15="http://schemas.microsoft.com/office/powerpoint/2012/main" userId="fdfc92868b06d1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6" autoAdjust="0"/>
    <p:restoredTop sz="97017" autoAdjust="0"/>
  </p:normalViewPr>
  <p:slideViewPr>
    <p:cSldViewPr snapToGrid="0">
      <p:cViewPr varScale="1">
        <p:scale>
          <a:sx n="137" d="100"/>
          <a:sy n="137" d="100"/>
        </p:scale>
        <p:origin x="13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4C58D-4AC0-47F2-B672-726EE1973431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67875-5BC2-4655-BE3D-EFBC10E3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6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4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0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70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8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79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1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140E-7319-4BE6-850E-BB1D5AEAC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2F7C2-FAE5-47AD-9121-A746AD60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03BA4-B7E6-4CA1-A832-FD9EE84E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E8935-A160-41EA-A305-E462E03B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138AF-F550-4338-B000-910AB262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5F1-07C5-4A1D-AD8C-DCF06D33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B5F14-D130-44BA-BAE9-E9EE7AC58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A1C47-FC48-4ACB-8850-A0E8A7B6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3A195-E3FC-4A27-B1B0-A573FF58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40FCB-BC1E-4F68-BE1A-4BD9CC92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0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33C393-1AD5-4B70-921C-9F83B394E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92C58-80AC-4F6A-BF93-77DB7412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7CEF8-D815-4876-84AD-4105082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4222B-870E-4CAB-A726-FCACA3EC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0E174-CE22-46C4-BDB1-EE8A62A8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2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AF61-B449-4B9F-9D54-8D75434B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B92B8-B6D9-4796-BE2F-84CB864A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AD6C5-5E05-4BC9-8D0D-D85CED34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C30D5-A67D-4456-8C2A-6ECB32AF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AAB4-E54F-49B5-8AEE-9328B25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02F6D-E724-4F0D-9A8E-EAC82B03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F424F-3553-4120-ACF1-FAAA90F5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3FD41-4B74-416B-81CB-11CD1F50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06F6B-363F-445A-B9F8-07EB6DF9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56BC2-9F44-44D6-8110-B61B745F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7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4D8E-75DE-457A-B2B4-31751261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41898-9174-4A30-BFCB-365BEE46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530ED-7BDB-444B-8ED4-381FED51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AEDB9-5A7B-478A-A9F3-6EAE18A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0B85A-B0D0-45E1-B448-736C03B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529F2-1CDA-495C-AC20-8FE855CB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5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825C-CBFE-4E35-908C-9E80456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9FC55-B5F5-4925-9E4F-791D865B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C3EF44-9812-4B69-91AC-2AB56B6FE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52BBB0-F63F-41DD-BC3E-3CF5CABF0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DCBC3-50D1-4EF7-9B4C-7F0D1A4A3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3608C-DCA4-4330-A041-2F362FBC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3379FF-B666-4CBF-B6B5-FFE4DCB6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38EF2-CE9B-4386-82AF-79B7917D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4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B6FF-B83E-49C8-B0EB-3DCDB3A8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18029E-AE8A-4C7F-8171-BFE46F9E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2ED67-8E89-4BB3-B8B6-9DCA8F69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49638-D359-4DC7-8597-61B1B6B6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7F4C8-7861-40B4-8508-0C3395F7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C2B045-5004-45B2-B266-61ED8A05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79BB0-26DE-411A-9A1C-1E330466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0DC0A-5B18-4161-AB3A-109F236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0702B-7DAC-450E-B781-83548C9A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FD1FE-969E-402D-A012-5A4AC94A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7354C-2B6E-4FBF-ACB2-66CA2A8E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901C1-E624-41B5-B7C0-91962A7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5DBBE-4D36-420D-9651-8A5FC8F3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6147-92F7-45E0-B26D-68017BC7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DCA885-149C-433B-834A-EE4C32431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02C28-7381-4D03-A8EC-BEFA1D94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C4B4-CB75-499D-96B9-C9AC57BC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FA1F6-A9BA-490A-A375-04BFA42E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DA26F-D060-43A9-84E8-8DBCA40C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80C4B9-B51F-4E72-870B-1F3816A5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751D8-22B1-4B85-9B37-94391A75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D9DE1-2B53-452E-BE3E-B5CCB4340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5975-F818-4DF7-8CD0-50B96E6AC39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5F6F9-C079-45AF-B298-A5785560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38461-834B-488A-A5F1-6546A9FBE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9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dn0001.afrxvk.cn/hero_story/demo/step030/index.html?serverAddr=127.0.0.1:12345&amp;userId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D1AC6-A726-4A41-A88E-159AFED6A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Java </a:t>
            </a:r>
            <a:r>
              <a:rPr lang="zh-CN" altLang="en-US" b="1" dirty="0"/>
              <a:t>游戏开发入门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AC930-AEA0-4766-BC0E-ECAC6B31D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第七课</a:t>
            </a:r>
            <a:endParaRPr lang="en-US" altLang="zh-CN" dirty="0"/>
          </a:p>
          <a:p>
            <a:r>
              <a:rPr lang="zh-CN" altLang="en-US" dirty="0"/>
              <a:t>主讲老师：靳海江</a:t>
            </a:r>
          </a:p>
        </p:txBody>
      </p:sp>
    </p:spTree>
    <p:extLst>
      <p:ext uri="{BB962C8B-B14F-4D97-AF65-F5344CB8AC3E}">
        <p14:creationId xmlns:p14="http://schemas.microsoft.com/office/powerpoint/2010/main" val="149223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825FF-1FF8-4D28-8E90-F2D36E51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完善 </a:t>
            </a:r>
            <a:r>
              <a:rPr lang="en-US" altLang="zh-CN" b="1" dirty="0" err="1"/>
              <a:t>AsyncOperationProcessor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78CBF-4F9C-45EB-8BAB-5F946EB37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 err="1"/>
              <a:t>IAsyncOperation</a:t>
            </a:r>
            <a:r>
              <a:rPr lang="en-US" altLang="zh-CN" dirty="0"/>
              <a:t> </a:t>
            </a:r>
            <a:r>
              <a:rPr lang="zh-CN" altLang="en-US" dirty="0"/>
              <a:t>接口；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 err="1"/>
              <a:t>doAsync</a:t>
            </a:r>
            <a:r>
              <a:rPr lang="en-US" altLang="zh-CN" dirty="0"/>
              <a:t> </a:t>
            </a:r>
            <a:r>
              <a:rPr lang="zh-CN" altLang="en-US" dirty="0"/>
              <a:t>方法；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增加 </a:t>
            </a:r>
            <a:r>
              <a:rPr lang="en-US" altLang="zh-CN" dirty="0" err="1"/>
              <a:t>doFinish</a:t>
            </a:r>
            <a:r>
              <a:rPr lang="en-US" altLang="zh-CN" dirty="0"/>
              <a:t> </a:t>
            </a:r>
            <a:r>
              <a:rPr lang="zh-CN" altLang="en-US" dirty="0"/>
              <a:t>方法；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 err="1"/>
              <a:t>MainThreadProcessor</a:t>
            </a:r>
            <a:r>
              <a:rPr lang="en-US" altLang="zh-CN" dirty="0"/>
              <a:t> </a:t>
            </a:r>
            <a:r>
              <a:rPr lang="zh-CN" altLang="en-US" dirty="0"/>
              <a:t>类，增加 </a:t>
            </a:r>
            <a:r>
              <a:rPr lang="en-US" altLang="zh-CN" dirty="0"/>
              <a:t>process(Runnable r) </a:t>
            </a:r>
            <a:r>
              <a:rPr lang="zh-CN" altLang="en-US" dirty="0"/>
              <a:t>方法；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改造 </a:t>
            </a:r>
            <a:r>
              <a:rPr lang="en-US" altLang="zh-CN" dirty="0" err="1"/>
              <a:t>LoginService.userLogin</a:t>
            </a:r>
            <a:r>
              <a:rPr lang="zh-CN" altLang="en-US" dirty="0"/>
              <a:t> 方法为异步方式；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 err="1"/>
              <a:t>UserLoginCmdHandler</a:t>
            </a:r>
            <a:r>
              <a:rPr lang="en-US" altLang="zh-CN" dirty="0"/>
              <a:t> </a:t>
            </a:r>
            <a:r>
              <a:rPr lang="zh-CN" altLang="en-US" dirty="0"/>
              <a:t>类；</a:t>
            </a:r>
          </a:p>
        </p:txBody>
      </p:sp>
    </p:spTree>
    <p:extLst>
      <p:ext uri="{BB962C8B-B14F-4D97-AF65-F5344CB8AC3E}">
        <p14:creationId xmlns:p14="http://schemas.microsoft.com/office/powerpoint/2010/main" val="110083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10E6F-09B7-4D31-9010-DA9DC3D3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问题被解决了？！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12CF8-CD2D-427B-A481-E9BCC1D1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MainThreadProcessor</a:t>
            </a:r>
            <a:r>
              <a:rPr lang="en-US" altLang="zh-CN" dirty="0"/>
              <a:t> </a:t>
            </a:r>
            <a:r>
              <a:rPr lang="zh-CN" altLang="en-US" dirty="0"/>
              <a:t>不会被堵住了；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但是 </a:t>
            </a:r>
            <a:r>
              <a:rPr lang="en-US" altLang="zh-CN" dirty="0" err="1"/>
              <a:t>AsyncOperationProcessor</a:t>
            </a:r>
            <a:r>
              <a:rPr lang="en-US" altLang="zh-CN" dirty="0"/>
              <a:t> </a:t>
            </a:r>
            <a:r>
              <a:rPr lang="zh-CN" altLang="en-US" dirty="0"/>
              <a:t>却被堵住了；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因为它也是单线程的；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问题只是被推后了，但是问题没有真正被解决；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怎么办？！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724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45EBD6D-82F9-431A-BD6D-E2BAFA985B49}"/>
              </a:ext>
            </a:extLst>
          </p:cNvPr>
          <p:cNvSpPr/>
          <p:nvPr/>
        </p:nvSpPr>
        <p:spPr>
          <a:xfrm>
            <a:off x="3058431" y="1690688"/>
            <a:ext cx="2304000" cy="4680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>
            <a:solidFill>
              <a:schemeClr val="accent1">
                <a:shade val="50000"/>
                <a:alpha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err="1">
                <a:solidFill>
                  <a:schemeClr val="bg2">
                    <a:lumMod val="75000"/>
                  </a:schemeClr>
                </a:solidFill>
              </a:rPr>
              <a:t>Netty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96D5AEA-F21F-41F9-ACCE-C7E8FFB9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增加厨师</a:t>
            </a:r>
          </a:p>
        </p:txBody>
      </p:sp>
      <p:pic>
        <p:nvPicPr>
          <p:cNvPr id="9" name="图片 8" descr="图片包含 人, 室内, 白色, 微笑&#10;&#10;描述已自动生成">
            <a:extLst>
              <a:ext uri="{FF2B5EF4-FFF2-40B4-BE49-F238E27FC236}">
                <a16:creationId xmlns:a16="http://schemas.microsoft.com/office/drawing/2014/main" id="{BF034292-393B-4894-8721-E4738CC939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31" y="2417676"/>
            <a:ext cx="1440000" cy="1440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图片 9" descr="图片包含 人, 红色, 男人, 穿着&#10;&#10;描述已自动生成">
            <a:extLst>
              <a:ext uri="{FF2B5EF4-FFF2-40B4-BE49-F238E27FC236}">
                <a16:creationId xmlns:a16="http://schemas.microsoft.com/office/drawing/2014/main" id="{DA113903-6C15-4BBD-B7E6-0E964041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31" y="4071818"/>
            <a:ext cx="1440002" cy="1440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1" name="图片 10" descr="图片包含 游戏机, 画&#10;&#10;描述已自动生成">
            <a:extLst>
              <a:ext uri="{FF2B5EF4-FFF2-40B4-BE49-F238E27FC236}">
                <a16:creationId xmlns:a16="http://schemas.microsoft.com/office/drawing/2014/main" id="{5D8D9C45-BAA5-4B35-8C72-9CA42BCD9F9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7676"/>
            <a:ext cx="1440000" cy="144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EC4BF6-90FE-4975-9D81-CDE527C7ED1D}"/>
              </a:ext>
            </a:extLst>
          </p:cNvPr>
          <p:cNvSpPr txBox="1"/>
          <p:nvPr/>
        </p:nvSpPr>
        <p:spPr>
          <a:xfrm>
            <a:off x="1183738" y="4071818"/>
            <a:ext cx="74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我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Client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图片 2" descr="穿白色衣服的人&#10;&#10;描述已自动生成">
            <a:extLst>
              <a:ext uri="{FF2B5EF4-FFF2-40B4-BE49-F238E27FC236}">
                <a16:creationId xmlns:a16="http://schemas.microsoft.com/office/drawing/2014/main" id="{AB1A6D58-A585-411A-ADDE-0712D6FB1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62" y="2059192"/>
            <a:ext cx="2160000" cy="2160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63180AE-4F21-4C3B-A50D-E1CAB9C7D69B}"/>
              </a:ext>
            </a:extLst>
          </p:cNvPr>
          <p:cNvSpPr txBox="1"/>
          <p:nvPr/>
        </p:nvSpPr>
        <p:spPr>
          <a:xfrm>
            <a:off x="6062935" y="4468652"/>
            <a:ext cx="231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上菜员</a:t>
            </a:r>
            <a:endParaRPr lang="en-US" altLang="zh-CN" dirty="0"/>
          </a:p>
          <a:p>
            <a:pPr algn="ctr"/>
            <a:r>
              <a:rPr lang="en-US" altLang="zh-CN" dirty="0" err="1"/>
              <a:t>MainThreadProcessor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BBB34C-4CBA-48C2-A002-FD6ACB5717F5}"/>
              </a:ext>
            </a:extLst>
          </p:cNvPr>
          <p:cNvSpPr txBox="1"/>
          <p:nvPr/>
        </p:nvSpPr>
        <p:spPr>
          <a:xfrm>
            <a:off x="3447200" y="5618087"/>
            <a:ext cx="1526462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BossGroup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WorkerGroup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图片 12" descr="图片包含 人, 室内, 白色, 男人&#10;&#10;描述已自动生成">
            <a:extLst>
              <a:ext uri="{FF2B5EF4-FFF2-40B4-BE49-F238E27FC236}">
                <a16:creationId xmlns:a16="http://schemas.microsoft.com/office/drawing/2014/main" id="{EFD9D51E-1CD6-4953-B2A2-C538855B9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893" y="1771070"/>
            <a:ext cx="2160000" cy="2160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2509CBC-E17C-4D19-926C-EB8B2943C4FD}"/>
              </a:ext>
            </a:extLst>
          </p:cNvPr>
          <p:cNvSpPr txBox="1"/>
          <p:nvPr/>
        </p:nvSpPr>
        <p:spPr>
          <a:xfrm>
            <a:off x="8634279" y="4468652"/>
            <a:ext cx="305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厨师</a:t>
            </a:r>
            <a:endParaRPr lang="en-US" altLang="zh-CN" dirty="0"/>
          </a:p>
          <a:p>
            <a:pPr algn="ctr"/>
            <a:r>
              <a:rPr lang="en-US" altLang="zh-CN" dirty="0" err="1"/>
              <a:t>AsyncOperationProcessor</a:t>
            </a:r>
            <a:endParaRPr lang="en-US" altLang="zh-CN" dirty="0"/>
          </a:p>
        </p:txBody>
      </p:sp>
      <p:pic>
        <p:nvPicPr>
          <p:cNvPr id="18" name="图片 17" descr="图片包含 人, 室内, 白色, 男人&#10;&#10;描述已自动生成">
            <a:extLst>
              <a:ext uri="{FF2B5EF4-FFF2-40B4-BE49-F238E27FC236}">
                <a16:creationId xmlns:a16="http://schemas.microsoft.com/office/drawing/2014/main" id="{D99FBAF2-309A-465E-A1CE-57653FE5C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293" y="1923470"/>
            <a:ext cx="2160000" cy="2160000"/>
          </a:xfrm>
          <a:prstGeom prst="rect">
            <a:avLst/>
          </a:prstGeom>
        </p:spPr>
      </p:pic>
      <p:pic>
        <p:nvPicPr>
          <p:cNvPr id="19" name="图片 18" descr="图片包含 人, 室内, 白色, 男人&#10;&#10;描述已自动生成">
            <a:extLst>
              <a:ext uri="{FF2B5EF4-FFF2-40B4-BE49-F238E27FC236}">
                <a16:creationId xmlns:a16="http://schemas.microsoft.com/office/drawing/2014/main" id="{5AE5BCBB-4012-45E5-8FAC-0DF7106C8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693" y="2075870"/>
            <a:ext cx="2160000" cy="2160000"/>
          </a:xfrm>
          <a:prstGeom prst="rect">
            <a:avLst/>
          </a:prstGeom>
        </p:spPr>
      </p:pic>
      <p:pic>
        <p:nvPicPr>
          <p:cNvPr id="20" name="图片 19" descr="图片包含 人, 室内, 白色, 男人&#10;&#10;描述已自动生成">
            <a:extLst>
              <a:ext uri="{FF2B5EF4-FFF2-40B4-BE49-F238E27FC236}">
                <a16:creationId xmlns:a16="http://schemas.microsoft.com/office/drawing/2014/main" id="{1EB16A9F-93C9-4D6C-80C7-F391EDD9ED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093" y="222827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6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E2862-42E7-42EB-B970-8BD43FCF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简单的使用多线程可以么？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CE1FE-696D-4230-96C0-C5ABF910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 err="1"/>
              <a:t>AsyncOperationProcessor</a:t>
            </a:r>
            <a:r>
              <a:rPr lang="zh-CN" altLang="en-US" dirty="0"/>
              <a:t>，将 </a:t>
            </a:r>
            <a:r>
              <a:rPr lang="en-US" altLang="zh-CN" dirty="0"/>
              <a:t>_es </a:t>
            </a:r>
            <a:r>
              <a:rPr lang="zh-CN" altLang="en-US" dirty="0"/>
              <a:t>修改成多线程的；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这样做可以么？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思考这样一个问题：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我点了两次登录按钮；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789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合并 7">
            <a:extLst>
              <a:ext uri="{FF2B5EF4-FFF2-40B4-BE49-F238E27FC236}">
                <a16:creationId xmlns:a16="http://schemas.microsoft.com/office/drawing/2014/main" id="{F5B04E82-B7ED-44D1-80A2-1DF7F3A1678D}"/>
              </a:ext>
            </a:extLst>
          </p:cNvPr>
          <p:cNvSpPr/>
          <p:nvPr/>
        </p:nvSpPr>
        <p:spPr>
          <a:xfrm rot="1313924">
            <a:off x="9852445" y="1653659"/>
            <a:ext cx="834807" cy="2278629"/>
          </a:xfrm>
          <a:prstGeom prst="flowChartMerg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71BC7C-8A54-4913-A6B4-79B9716F9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77532"/>
            <a:ext cx="10905066" cy="3502935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6817AA3E-3E48-4616-8CBB-CB3F0918CB4D}"/>
              </a:ext>
            </a:extLst>
          </p:cNvPr>
          <p:cNvSpPr/>
          <p:nvPr/>
        </p:nvSpPr>
        <p:spPr>
          <a:xfrm>
            <a:off x="2049294" y="4448783"/>
            <a:ext cx="2600527" cy="1660187"/>
          </a:xfrm>
          <a:prstGeom prst="wedgeRectCallout">
            <a:avLst>
              <a:gd name="adj1" fmla="val 38904"/>
              <a:gd name="adj2" fmla="val -69387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成功写入数据库之前，</a:t>
            </a:r>
            <a:endParaRPr lang="en-US" altLang="zh-CN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如果第二个请求进来了，</a:t>
            </a:r>
            <a:endParaRPr lang="en-US" altLang="zh-CN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会造成数据重复！</a:t>
            </a: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C3CB2D45-E5D5-4D59-B977-F5F720A9CA48}"/>
              </a:ext>
            </a:extLst>
          </p:cNvPr>
          <p:cNvSpPr/>
          <p:nvPr/>
        </p:nvSpPr>
        <p:spPr>
          <a:xfrm>
            <a:off x="8948007" y="749029"/>
            <a:ext cx="2459296" cy="1215957"/>
          </a:xfrm>
          <a:prstGeom prst="wedgeRectCallout">
            <a:avLst>
              <a:gd name="adj1" fmla="val -38153"/>
              <a:gd name="adj2" fmla="val 78880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如果是记录领奖操作，</a:t>
            </a:r>
            <a:endParaRPr lang="en-US" altLang="zh-CN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游戏会有被刷的风险！</a:t>
            </a:r>
          </a:p>
        </p:txBody>
      </p:sp>
    </p:spTree>
    <p:extLst>
      <p:ext uri="{BB962C8B-B14F-4D97-AF65-F5344CB8AC3E}">
        <p14:creationId xmlns:p14="http://schemas.microsoft.com/office/powerpoint/2010/main" val="423191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71BC7C-8A54-4913-A6B4-79B9716F9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77532"/>
            <a:ext cx="10905066" cy="3502935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9648CDA6-C1DE-4F6B-9582-EC53A024D53C}"/>
              </a:ext>
            </a:extLst>
          </p:cNvPr>
          <p:cNvSpPr/>
          <p:nvPr/>
        </p:nvSpPr>
        <p:spPr>
          <a:xfrm>
            <a:off x="2081838" y="2528999"/>
            <a:ext cx="1800000" cy="1800000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</a:rPr>
              <a:t>🔒</a:t>
            </a:r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33EA2C0E-785E-49EC-8B96-4811136721FE}"/>
              </a:ext>
            </a:extLst>
          </p:cNvPr>
          <p:cNvSpPr/>
          <p:nvPr/>
        </p:nvSpPr>
        <p:spPr>
          <a:xfrm>
            <a:off x="2003898" y="4776109"/>
            <a:ext cx="2600527" cy="1255826"/>
          </a:xfrm>
          <a:prstGeom prst="wedgeRectCallout">
            <a:avLst>
              <a:gd name="adj1" fmla="val -7480"/>
              <a:gd name="adj2" fmla="val -76028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如果加锁，那么加锁时长就是个问题！</a:t>
            </a:r>
          </a:p>
        </p:txBody>
      </p:sp>
    </p:spTree>
    <p:extLst>
      <p:ext uri="{BB962C8B-B14F-4D97-AF65-F5344CB8AC3E}">
        <p14:creationId xmlns:p14="http://schemas.microsoft.com/office/powerpoint/2010/main" val="126899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CE608-1163-408D-8BA3-F1234959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2329F-8828-440C-8512-2CEE4F4FC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将某个操作，根据某种添加绑定到某个线程上执行！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给 </a:t>
            </a:r>
            <a:r>
              <a:rPr lang="en-US" altLang="zh-CN" dirty="0" err="1"/>
              <a:t>IAsyncOperation</a:t>
            </a:r>
            <a:r>
              <a:rPr lang="en-US" altLang="zh-CN" dirty="0"/>
              <a:t> </a:t>
            </a:r>
            <a:r>
              <a:rPr lang="zh-CN" altLang="en-US" dirty="0"/>
              <a:t>增加 </a:t>
            </a:r>
            <a:r>
              <a:rPr lang="en-US" altLang="zh-CN" dirty="0" err="1"/>
              <a:t>getBindId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 err="1"/>
              <a:t>AsyncOperationProcessor</a:t>
            </a:r>
            <a:r>
              <a:rPr lang="en-US" altLang="zh-CN" dirty="0"/>
              <a:t> </a:t>
            </a:r>
            <a:r>
              <a:rPr lang="zh-CN" altLang="en-US" dirty="0"/>
              <a:t>类，调用 </a:t>
            </a:r>
            <a:r>
              <a:rPr lang="en-US" altLang="zh-CN" dirty="0" err="1"/>
              <a:t>getBindId</a:t>
            </a:r>
            <a:r>
              <a:rPr lang="en-US" altLang="zh-CN" dirty="0"/>
              <a:t> </a:t>
            </a:r>
            <a:r>
              <a:rPr lang="zh-CN" altLang="en-US" dirty="0"/>
              <a:t>获得指定线程；</a:t>
            </a:r>
          </a:p>
        </p:txBody>
      </p:sp>
    </p:spTree>
    <p:extLst>
      <p:ext uri="{BB962C8B-B14F-4D97-AF65-F5344CB8AC3E}">
        <p14:creationId xmlns:p14="http://schemas.microsoft.com/office/powerpoint/2010/main" val="314888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AA5ED5-274E-4EAB-8A1F-6DF171D4A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85168"/>
            <a:ext cx="10905066" cy="4887662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E2AA9692-A114-4BEF-9CAA-5875FC52FBE8}"/>
              </a:ext>
            </a:extLst>
          </p:cNvPr>
          <p:cNvSpPr/>
          <p:nvPr/>
        </p:nvSpPr>
        <p:spPr>
          <a:xfrm>
            <a:off x="6250258" y="786161"/>
            <a:ext cx="2018371" cy="1048214"/>
          </a:xfrm>
          <a:prstGeom prst="wedgeRectCallout">
            <a:avLst>
              <a:gd name="adj1" fmla="val 46574"/>
              <a:gd name="adj2" fmla="val 78383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通过绑定关系，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找到对相应线程</a:t>
            </a:r>
          </a:p>
        </p:txBody>
      </p:sp>
    </p:spTree>
    <p:extLst>
      <p:ext uri="{BB962C8B-B14F-4D97-AF65-F5344CB8AC3E}">
        <p14:creationId xmlns:p14="http://schemas.microsoft.com/office/powerpoint/2010/main" val="262543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81E19-B617-4737-BA14-9507BB78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线程模型总结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C034E-B92A-4832-8DBD-5B8558C9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zh-CN" altLang="en-US" sz="4800" dirty="0"/>
              <a:t>多线程 </a:t>
            </a:r>
            <a:r>
              <a:rPr lang="en-US" altLang="zh-CN" sz="4800" dirty="0">
                <a:sym typeface="Wingdings" panose="05000000000000000000" pitchFamily="2" charset="2"/>
              </a:rPr>
              <a:t> </a:t>
            </a:r>
            <a:r>
              <a:rPr lang="zh-CN" altLang="en-US" sz="4800" dirty="0">
                <a:sym typeface="Wingdings" panose="05000000000000000000" pitchFamily="2" charset="2"/>
              </a:rPr>
              <a:t>单线程 </a:t>
            </a:r>
            <a:r>
              <a:rPr lang="en-US" altLang="zh-CN" sz="4800" dirty="0">
                <a:sym typeface="Wingdings" panose="05000000000000000000" pitchFamily="2" charset="2"/>
              </a:rPr>
              <a:t> </a:t>
            </a:r>
            <a:r>
              <a:rPr lang="zh-CN" altLang="en-US" sz="4800" dirty="0">
                <a:sym typeface="Wingdings" panose="05000000000000000000" pitchFamily="2" charset="2"/>
              </a:rPr>
              <a:t>多线程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40565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02374-FA56-4B33-ADAE-77B90E4B3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如果想要连接自己的服务器调试代码的话，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请使用这个地址：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http://cdn0001.afrxvk.cn/hero_story/demo/</a:t>
            </a:r>
            <a:r>
              <a:rPr lang="en-US" altLang="zh-CN" dirty="0" err="1">
                <a:hlinkClick r:id="rId2"/>
              </a:rPr>
              <a:t>step030</a:t>
            </a:r>
            <a:r>
              <a:rPr lang="en-US" altLang="zh-CN" dirty="0">
                <a:hlinkClick r:id="rId2"/>
              </a:rPr>
              <a:t>/index.html?serverAddr=127.0.0.1:12345&amp;userId=1</a:t>
            </a:r>
            <a:endParaRPr lang="en-US" altLang="zh-CN" dirty="0"/>
          </a:p>
        </p:txBody>
      </p:sp>
      <p:sp>
        <p:nvSpPr>
          <p:cNvPr id="4" name="标注: 弯曲线形 3">
            <a:extLst>
              <a:ext uri="{FF2B5EF4-FFF2-40B4-BE49-F238E27FC236}">
                <a16:creationId xmlns:a16="http://schemas.microsoft.com/office/drawing/2014/main" id="{A847ECB1-E6CF-40BA-A938-5301B40920B7}"/>
              </a:ext>
            </a:extLst>
          </p:cNvPr>
          <p:cNvSpPr/>
          <p:nvPr/>
        </p:nvSpPr>
        <p:spPr>
          <a:xfrm>
            <a:off x="8956431" y="1867877"/>
            <a:ext cx="2397369" cy="750277"/>
          </a:xfrm>
          <a:prstGeom prst="borderCallout2">
            <a:avLst>
              <a:gd name="adj1" fmla="val 55208"/>
              <a:gd name="adj2" fmla="val -3525"/>
              <a:gd name="adj3" fmla="val 55208"/>
              <a:gd name="adj4" fmla="val -24359"/>
              <a:gd name="adj5" fmla="val 155209"/>
              <a:gd name="adj6" fmla="val -10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注意这里改成 </a:t>
            </a:r>
            <a:r>
              <a:rPr lang="en-US" altLang="zh-CN" dirty="0"/>
              <a:t>030 </a:t>
            </a:r>
            <a:r>
              <a:rPr lang="zh-CN" altLang="en-US" dirty="0"/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410698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6E53-3E67-48F2-8A89-A6725C34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单线程进行数据库操作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66211-77CA-4029-9649-A3060F13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问题是会被卡住；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所以我们增加另外一个线程来处理数据库操作；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那具体怎么做呢？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复制一下 </a:t>
            </a:r>
            <a:r>
              <a:rPr lang="en-US" altLang="zh-CN" dirty="0" err="1"/>
              <a:t>MainThreadProcessor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95608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45EBD6D-82F9-431A-BD6D-E2BAFA985B49}"/>
              </a:ext>
            </a:extLst>
          </p:cNvPr>
          <p:cNvSpPr/>
          <p:nvPr/>
        </p:nvSpPr>
        <p:spPr>
          <a:xfrm>
            <a:off x="4436077" y="1690688"/>
            <a:ext cx="6827108" cy="422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Netty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96D5AEA-F21F-41F9-ACCE-C7E8FFB9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第一节课的故事</a:t>
            </a:r>
          </a:p>
        </p:txBody>
      </p:sp>
      <p:pic>
        <p:nvPicPr>
          <p:cNvPr id="9" name="图片 8" descr="图片包含 人, 室内, 白色, 微笑&#10;&#10;描述已自动生成">
            <a:extLst>
              <a:ext uri="{FF2B5EF4-FFF2-40B4-BE49-F238E27FC236}">
                <a16:creationId xmlns:a16="http://schemas.microsoft.com/office/drawing/2014/main" id="{BF034292-393B-4894-8721-E4738CC93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21" y="2062621"/>
            <a:ext cx="2732758" cy="2732758"/>
          </a:xfrm>
          <a:prstGeom prst="rect">
            <a:avLst/>
          </a:prstGeom>
        </p:spPr>
      </p:pic>
      <p:pic>
        <p:nvPicPr>
          <p:cNvPr id="10" name="图片 9" descr="图片包含 人, 红色, 男人, 穿着&#10;&#10;描述已自动生成">
            <a:extLst>
              <a:ext uri="{FF2B5EF4-FFF2-40B4-BE49-F238E27FC236}">
                <a16:creationId xmlns:a16="http://schemas.microsoft.com/office/drawing/2014/main" id="{DA113903-6C15-4BBD-B7E6-0E964041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471" y="2062621"/>
            <a:ext cx="2831020" cy="2831016"/>
          </a:xfrm>
          <a:prstGeom prst="rect">
            <a:avLst/>
          </a:prstGeom>
        </p:spPr>
      </p:pic>
      <p:pic>
        <p:nvPicPr>
          <p:cNvPr id="11" name="图片 10" descr="图片包含 游戏机, 画&#10;&#10;描述已自动生成">
            <a:extLst>
              <a:ext uri="{FF2B5EF4-FFF2-40B4-BE49-F238E27FC236}">
                <a16:creationId xmlns:a16="http://schemas.microsoft.com/office/drawing/2014/main" id="{5D8D9C45-BAA5-4B35-8C72-9CA42BCD9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70" y="2062621"/>
            <a:ext cx="2732759" cy="27327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EC4BF6-90FE-4975-9D81-CDE527C7ED1D}"/>
              </a:ext>
            </a:extLst>
          </p:cNvPr>
          <p:cNvSpPr txBox="1"/>
          <p:nvPr/>
        </p:nvSpPr>
        <p:spPr>
          <a:xfrm>
            <a:off x="2383687" y="5030475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我</a:t>
            </a:r>
            <a:endParaRPr lang="en-US" altLang="zh-CN" dirty="0"/>
          </a:p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3E650C-3E54-482D-8BD4-B7F8A2C48E2E}"/>
              </a:ext>
            </a:extLst>
          </p:cNvPr>
          <p:cNvSpPr txBox="1"/>
          <p:nvPr/>
        </p:nvSpPr>
        <p:spPr>
          <a:xfrm>
            <a:off x="5195753" y="503047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招揽顾客的美女</a:t>
            </a:r>
            <a:endParaRPr lang="en-US" altLang="zh-CN" dirty="0"/>
          </a:p>
          <a:p>
            <a:pPr algn="ctr"/>
            <a:r>
              <a:rPr lang="en-US" altLang="zh-CN" dirty="0" err="1"/>
              <a:t>BossGroup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46A2B8-D635-4D13-B8A7-5B3AE487613F}"/>
              </a:ext>
            </a:extLst>
          </p:cNvPr>
          <p:cNvSpPr txBox="1"/>
          <p:nvPr/>
        </p:nvSpPr>
        <p:spPr>
          <a:xfrm>
            <a:off x="8712578" y="5079604"/>
            <a:ext cx="1540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服务生</a:t>
            </a:r>
            <a:endParaRPr lang="en-US" altLang="zh-CN" dirty="0"/>
          </a:p>
          <a:p>
            <a:pPr algn="ctr"/>
            <a:r>
              <a:rPr lang="en-US" altLang="zh-CN" dirty="0" err="1"/>
              <a:t>WorkerGroup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5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CD315D2-CFF3-4F3F-9D82-228360CEDC2B}"/>
              </a:ext>
            </a:extLst>
          </p:cNvPr>
          <p:cNvSpPr/>
          <p:nvPr/>
        </p:nvSpPr>
        <p:spPr>
          <a:xfrm>
            <a:off x="9193800" y="2059192"/>
            <a:ext cx="2160000" cy="21600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下厨炒菜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6BA3122-1159-4518-8495-01AA3832A242}"/>
              </a:ext>
            </a:extLst>
          </p:cNvPr>
          <p:cNvSpPr/>
          <p:nvPr/>
        </p:nvSpPr>
        <p:spPr>
          <a:xfrm>
            <a:off x="8164749" y="2814510"/>
            <a:ext cx="1219200" cy="646331"/>
          </a:xfrm>
          <a:prstGeom prst="rightArrow">
            <a:avLst>
              <a:gd name="adj1" fmla="val 50000"/>
              <a:gd name="adj2" fmla="val 63044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45EBD6D-82F9-431A-BD6D-E2BAFA985B49}"/>
              </a:ext>
            </a:extLst>
          </p:cNvPr>
          <p:cNvSpPr/>
          <p:nvPr/>
        </p:nvSpPr>
        <p:spPr>
          <a:xfrm>
            <a:off x="3058431" y="1690688"/>
            <a:ext cx="2304000" cy="4680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>
            <a:solidFill>
              <a:schemeClr val="accent1">
                <a:shade val="50000"/>
                <a:alpha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err="1">
                <a:solidFill>
                  <a:schemeClr val="bg2">
                    <a:lumMod val="75000"/>
                  </a:schemeClr>
                </a:solidFill>
              </a:rPr>
              <a:t>Netty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96D5AEA-F21F-41F9-ACCE-C7E8FFB9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故事</a:t>
            </a:r>
          </a:p>
        </p:txBody>
      </p:sp>
      <p:pic>
        <p:nvPicPr>
          <p:cNvPr id="9" name="图片 8" descr="图片包含 人, 室内, 白色, 微笑&#10;&#10;描述已自动生成">
            <a:extLst>
              <a:ext uri="{FF2B5EF4-FFF2-40B4-BE49-F238E27FC236}">
                <a16:creationId xmlns:a16="http://schemas.microsoft.com/office/drawing/2014/main" id="{BF034292-393B-4894-8721-E4738CC939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31" y="2417676"/>
            <a:ext cx="1440000" cy="1440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图片 9" descr="图片包含 人, 红色, 男人, 穿着&#10;&#10;描述已自动生成">
            <a:extLst>
              <a:ext uri="{FF2B5EF4-FFF2-40B4-BE49-F238E27FC236}">
                <a16:creationId xmlns:a16="http://schemas.microsoft.com/office/drawing/2014/main" id="{DA113903-6C15-4BBD-B7E6-0E964041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31" y="4071818"/>
            <a:ext cx="1440002" cy="1440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1" name="图片 10" descr="图片包含 游戏机, 画&#10;&#10;描述已自动生成">
            <a:extLst>
              <a:ext uri="{FF2B5EF4-FFF2-40B4-BE49-F238E27FC236}">
                <a16:creationId xmlns:a16="http://schemas.microsoft.com/office/drawing/2014/main" id="{5D8D9C45-BAA5-4B35-8C72-9CA42BCD9F9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7676"/>
            <a:ext cx="1440000" cy="144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EC4BF6-90FE-4975-9D81-CDE527C7ED1D}"/>
              </a:ext>
            </a:extLst>
          </p:cNvPr>
          <p:cNvSpPr txBox="1"/>
          <p:nvPr/>
        </p:nvSpPr>
        <p:spPr>
          <a:xfrm>
            <a:off x="1183738" y="4071818"/>
            <a:ext cx="74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我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Client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图片 2" descr="穿白色衣服的人&#10;&#10;描述已自动生成">
            <a:extLst>
              <a:ext uri="{FF2B5EF4-FFF2-40B4-BE49-F238E27FC236}">
                <a16:creationId xmlns:a16="http://schemas.microsoft.com/office/drawing/2014/main" id="{AB1A6D58-A585-411A-ADDE-0712D6FB1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62" y="2059192"/>
            <a:ext cx="2160000" cy="2160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63180AE-4F21-4C3B-A50D-E1CAB9C7D69B}"/>
              </a:ext>
            </a:extLst>
          </p:cNvPr>
          <p:cNvSpPr txBox="1"/>
          <p:nvPr/>
        </p:nvSpPr>
        <p:spPr>
          <a:xfrm>
            <a:off x="6062935" y="4468652"/>
            <a:ext cx="231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上菜员</a:t>
            </a:r>
            <a:endParaRPr lang="en-US" altLang="zh-CN" dirty="0"/>
          </a:p>
          <a:p>
            <a:pPr algn="ctr"/>
            <a:r>
              <a:rPr lang="en-US" altLang="zh-CN" dirty="0" err="1"/>
              <a:t>MainThreadProcessor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BBB34C-4CBA-48C2-A002-FD6ACB5717F5}"/>
              </a:ext>
            </a:extLst>
          </p:cNvPr>
          <p:cNvSpPr txBox="1"/>
          <p:nvPr/>
        </p:nvSpPr>
        <p:spPr>
          <a:xfrm>
            <a:off x="3447200" y="5618087"/>
            <a:ext cx="1526462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BossGroup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WorkerGroup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45EBD6D-82F9-431A-BD6D-E2BAFA985B49}"/>
              </a:ext>
            </a:extLst>
          </p:cNvPr>
          <p:cNvSpPr/>
          <p:nvPr/>
        </p:nvSpPr>
        <p:spPr>
          <a:xfrm>
            <a:off x="3058431" y="1690688"/>
            <a:ext cx="2304000" cy="4680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>
            <a:solidFill>
              <a:schemeClr val="accent1">
                <a:shade val="50000"/>
                <a:alpha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err="1">
                <a:solidFill>
                  <a:schemeClr val="bg2">
                    <a:lumMod val="75000"/>
                  </a:schemeClr>
                </a:solidFill>
              </a:rPr>
              <a:t>Netty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96D5AEA-F21F-41F9-ACCE-C7E8FFB9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故事</a:t>
            </a:r>
          </a:p>
        </p:txBody>
      </p:sp>
      <p:pic>
        <p:nvPicPr>
          <p:cNvPr id="9" name="图片 8" descr="图片包含 人, 室内, 白色, 微笑&#10;&#10;描述已自动生成">
            <a:extLst>
              <a:ext uri="{FF2B5EF4-FFF2-40B4-BE49-F238E27FC236}">
                <a16:creationId xmlns:a16="http://schemas.microsoft.com/office/drawing/2014/main" id="{BF034292-393B-4894-8721-E4738CC939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31" y="2417676"/>
            <a:ext cx="1440000" cy="1440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图片 9" descr="图片包含 人, 红色, 男人, 穿着&#10;&#10;描述已自动生成">
            <a:extLst>
              <a:ext uri="{FF2B5EF4-FFF2-40B4-BE49-F238E27FC236}">
                <a16:creationId xmlns:a16="http://schemas.microsoft.com/office/drawing/2014/main" id="{DA113903-6C15-4BBD-B7E6-0E964041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31" y="4071818"/>
            <a:ext cx="1440002" cy="1440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1" name="图片 10" descr="图片包含 游戏机, 画&#10;&#10;描述已自动生成">
            <a:extLst>
              <a:ext uri="{FF2B5EF4-FFF2-40B4-BE49-F238E27FC236}">
                <a16:creationId xmlns:a16="http://schemas.microsoft.com/office/drawing/2014/main" id="{5D8D9C45-BAA5-4B35-8C72-9CA42BCD9F9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7676"/>
            <a:ext cx="1440000" cy="144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EC4BF6-90FE-4975-9D81-CDE527C7ED1D}"/>
              </a:ext>
            </a:extLst>
          </p:cNvPr>
          <p:cNvSpPr txBox="1"/>
          <p:nvPr/>
        </p:nvSpPr>
        <p:spPr>
          <a:xfrm>
            <a:off x="1183738" y="4071818"/>
            <a:ext cx="74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我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Client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图片 2" descr="穿白色衣服的人&#10;&#10;描述已自动生成">
            <a:extLst>
              <a:ext uri="{FF2B5EF4-FFF2-40B4-BE49-F238E27FC236}">
                <a16:creationId xmlns:a16="http://schemas.microsoft.com/office/drawing/2014/main" id="{AB1A6D58-A585-411A-ADDE-0712D6FB1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62" y="2059192"/>
            <a:ext cx="2160000" cy="2160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63180AE-4F21-4C3B-A50D-E1CAB9C7D69B}"/>
              </a:ext>
            </a:extLst>
          </p:cNvPr>
          <p:cNvSpPr txBox="1"/>
          <p:nvPr/>
        </p:nvSpPr>
        <p:spPr>
          <a:xfrm>
            <a:off x="6062935" y="4468652"/>
            <a:ext cx="231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上菜员</a:t>
            </a:r>
            <a:endParaRPr lang="en-US" altLang="zh-CN" dirty="0"/>
          </a:p>
          <a:p>
            <a:pPr algn="ctr"/>
            <a:r>
              <a:rPr lang="en-US" altLang="zh-CN" dirty="0" err="1"/>
              <a:t>MainThreadProcessor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BBB34C-4CBA-48C2-A002-FD6ACB5717F5}"/>
              </a:ext>
            </a:extLst>
          </p:cNvPr>
          <p:cNvSpPr txBox="1"/>
          <p:nvPr/>
        </p:nvSpPr>
        <p:spPr>
          <a:xfrm>
            <a:off x="3447200" y="5618087"/>
            <a:ext cx="1526462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BossGroup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WorkerGroup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图片 12" descr="图片包含 人, 室内, 白色, 男人&#10;&#10;描述已自动生成">
            <a:extLst>
              <a:ext uri="{FF2B5EF4-FFF2-40B4-BE49-F238E27FC236}">
                <a16:creationId xmlns:a16="http://schemas.microsoft.com/office/drawing/2014/main" id="{EFD9D51E-1CD6-4953-B2A2-C538855B9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893" y="1992568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8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62E8F-43A8-423F-B551-262FD8EB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增加 </a:t>
            </a:r>
            <a:r>
              <a:rPr lang="en-US" altLang="zh-CN" b="1" dirty="0" err="1"/>
              <a:t>AsyncOperationProcessor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15C0B-B16D-4C5E-A13B-04B355EE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增加 </a:t>
            </a:r>
            <a:r>
              <a:rPr lang="en-US" altLang="zh-CN" dirty="0" err="1"/>
              <a:t>AsyncOperationProcessor</a:t>
            </a:r>
            <a:r>
              <a:rPr lang="en-US" altLang="zh-CN" dirty="0"/>
              <a:t> </a:t>
            </a:r>
            <a:r>
              <a:rPr lang="zh-CN" altLang="en-US" dirty="0"/>
              <a:t>类；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处理 </a:t>
            </a:r>
            <a:r>
              <a:rPr lang="en-US" altLang="zh-CN" dirty="0"/>
              <a:t>Runnable </a:t>
            </a:r>
            <a:r>
              <a:rPr lang="zh-CN" altLang="en-US" dirty="0"/>
              <a:t>接口实现；</a:t>
            </a:r>
          </a:p>
        </p:txBody>
      </p:sp>
    </p:spTree>
    <p:extLst>
      <p:ext uri="{BB962C8B-B14F-4D97-AF65-F5344CB8AC3E}">
        <p14:creationId xmlns:p14="http://schemas.microsoft.com/office/powerpoint/2010/main" val="206874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997653-444F-4467-A119-D62EC7F39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42715"/>
            <a:ext cx="10905066" cy="437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0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45EBD6D-82F9-431A-BD6D-E2BAFA985B49}"/>
              </a:ext>
            </a:extLst>
          </p:cNvPr>
          <p:cNvSpPr/>
          <p:nvPr/>
        </p:nvSpPr>
        <p:spPr>
          <a:xfrm>
            <a:off x="3058431" y="1690688"/>
            <a:ext cx="2304000" cy="4680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>
            <a:solidFill>
              <a:schemeClr val="accent1">
                <a:shade val="50000"/>
                <a:alpha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err="1">
                <a:solidFill>
                  <a:schemeClr val="bg2">
                    <a:lumMod val="75000"/>
                  </a:schemeClr>
                </a:solidFill>
              </a:rPr>
              <a:t>Netty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96D5AEA-F21F-41F9-ACCE-C7E8FFB9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故事</a:t>
            </a:r>
          </a:p>
        </p:txBody>
      </p:sp>
      <p:pic>
        <p:nvPicPr>
          <p:cNvPr id="9" name="图片 8" descr="图片包含 人, 室内, 白色, 微笑&#10;&#10;描述已自动生成">
            <a:extLst>
              <a:ext uri="{FF2B5EF4-FFF2-40B4-BE49-F238E27FC236}">
                <a16:creationId xmlns:a16="http://schemas.microsoft.com/office/drawing/2014/main" id="{BF034292-393B-4894-8721-E4738CC939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31" y="2417676"/>
            <a:ext cx="1440000" cy="1440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图片 9" descr="图片包含 人, 红色, 男人, 穿着&#10;&#10;描述已自动生成">
            <a:extLst>
              <a:ext uri="{FF2B5EF4-FFF2-40B4-BE49-F238E27FC236}">
                <a16:creationId xmlns:a16="http://schemas.microsoft.com/office/drawing/2014/main" id="{DA113903-6C15-4BBD-B7E6-0E964041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31" y="4071818"/>
            <a:ext cx="1440002" cy="1440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1" name="图片 10" descr="图片包含 游戏机, 画&#10;&#10;描述已自动生成">
            <a:extLst>
              <a:ext uri="{FF2B5EF4-FFF2-40B4-BE49-F238E27FC236}">
                <a16:creationId xmlns:a16="http://schemas.microsoft.com/office/drawing/2014/main" id="{5D8D9C45-BAA5-4B35-8C72-9CA42BCD9F9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7676"/>
            <a:ext cx="1440000" cy="144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EC4BF6-90FE-4975-9D81-CDE527C7ED1D}"/>
              </a:ext>
            </a:extLst>
          </p:cNvPr>
          <p:cNvSpPr txBox="1"/>
          <p:nvPr/>
        </p:nvSpPr>
        <p:spPr>
          <a:xfrm>
            <a:off x="1183738" y="4071818"/>
            <a:ext cx="74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我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Client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图片 2" descr="穿白色衣服的人&#10;&#10;描述已自动生成">
            <a:extLst>
              <a:ext uri="{FF2B5EF4-FFF2-40B4-BE49-F238E27FC236}">
                <a16:creationId xmlns:a16="http://schemas.microsoft.com/office/drawing/2014/main" id="{AB1A6D58-A585-411A-ADDE-0712D6FB1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62" y="2059192"/>
            <a:ext cx="2160000" cy="2160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63180AE-4F21-4C3B-A50D-E1CAB9C7D69B}"/>
              </a:ext>
            </a:extLst>
          </p:cNvPr>
          <p:cNvSpPr txBox="1"/>
          <p:nvPr/>
        </p:nvSpPr>
        <p:spPr>
          <a:xfrm>
            <a:off x="6062935" y="4468652"/>
            <a:ext cx="231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上菜员</a:t>
            </a:r>
            <a:endParaRPr lang="en-US" altLang="zh-CN" dirty="0"/>
          </a:p>
          <a:p>
            <a:pPr algn="ctr"/>
            <a:r>
              <a:rPr lang="en-US" altLang="zh-CN" dirty="0" err="1"/>
              <a:t>MainThreadProcessor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BBB34C-4CBA-48C2-A002-FD6ACB5717F5}"/>
              </a:ext>
            </a:extLst>
          </p:cNvPr>
          <p:cNvSpPr txBox="1"/>
          <p:nvPr/>
        </p:nvSpPr>
        <p:spPr>
          <a:xfrm>
            <a:off x="3447200" y="5618087"/>
            <a:ext cx="1526462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BossGroup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zh-CN" dirty="0" err="1"/>
              <a:t>WorkerGroup</a:t>
            </a:r>
            <a:endParaRPr lang="zh-CN" altLang="en-US" dirty="0"/>
          </a:p>
        </p:txBody>
      </p:sp>
      <p:pic>
        <p:nvPicPr>
          <p:cNvPr id="13" name="图片 12" descr="图片包含 人, 室内, 白色, 男人&#10;&#10;描述已自动生成">
            <a:extLst>
              <a:ext uri="{FF2B5EF4-FFF2-40B4-BE49-F238E27FC236}">
                <a16:creationId xmlns:a16="http://schemas.microsoft.com/office/drawing/2014/main" id="{EFD9D51E-1CD6-4953-B2A2-C538855B9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893" y="1992568"/>
            <a:ext cx="2160000" cy="2160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FA66D90-7E1B-4AB8-A531-895176540520}"/>
              </a:ext>
            </a:extLst>
          </p:cNvPr>
          <p:cNvCxnSpPr>
            <a:stCxn id="3" idx="3"/>
            <a:endCxn id="13" idx="1"/>
          </p:cNvCxnSpPr>
          <p:nvPr/>
        </p:nvCxnSpPr>
        <p:spPr>
          <a:xfrm flipV="1">
            <a:off x="8302662" y="3072568"/>
            <a:ext cx="780231" cy="66624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F3429CB-993A-4497-9D5B-FEB544DC5028}"/>
              </a:ext>
            </a:extLst>
          </p:cNvPr>
          <p:cNvSpPr/>
          <p:nvPr/>
        </p:nvSpPr>
        <p:spPr>
          <a:xfrm>
            <a:off x="4844374" y="4040221"/>
            <a:ext cx="4857345" cy="1552346"/>
          </a:xfrm>
          <a:custGeom>
            <a:avLst/>
            <a:gdLst>
              <a:gd name="connsiteX0" fmla="*/ 4857345 w 4857345"/>
              <a:gd name="connsiteY0" fmla="*/ 0 h 1552346"/>
              <a:gd name="connsiteX1" fmla="*/ 3391711 w 4857345"/>
              <a:gd name="connsiteY1" fmla="*/ 1504545 h 1552346"/>
              <a:gd name="connsiteX2" fmla="*/ 0 w 4857345"/>
              <a:gd name="connsiteY2" fmla="*/ 1031132 h 155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345" h="1552346">
                <a:moveTo>
                  <a:pt x="4857345" y="0"/>
                </a:moveTo>
                <a:cubicBezTo>
                  <a:pt x="4529307" y="666345"/>
                  <a:pt x="4201269" y="1332690"/>
                  <a:pt x="3391711" y="1504545"/>
                </a:cubicBezTo>
                <a:cubicBezTo>
                  <a:pt x="2582153" y="1676400"/>
                  <a:pt x="1291076" y="1353766"/>
                  <a:pt x="0" y="1031132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509CBC-E17C-4D19-926C-EB8B2943C4FD}"/>
              </a:ext>
            </a:extLst>
          </p:cNvPr>
          <p:cNvSpPr txBox="1"/>
          <p:nvPr/>
        </p:nvSpPr>
        <p:spPr>
          <a:xfrm>
            <a:off x="8634279" y="4468652"/>
            <a:ext cx="305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厨师</a:t>
            </a:r>
            <a:endParaRPr lang="en-US" altLang="zh-CN" dirty="0"/>
          </a:p>
          <a:p>
            <a:pPr algn="ctr"/>
            <a:r>
              <a:rPr lang="en-US" altLang="zh-CN" dirty="0" err="1"/>
              <a:t>AsyncOperationProcessor</a:t>
            </a:r>
            <a:endParaRPr lang="en-US" altLang="zh-CN" dirty="0"/>
          </a:p>
        </p:txBody>
      </p:sp>
      <p:sp>
        <p:nvSpPr>
          <p:cNvPr id="26" name="乘号 25">
            <a:extLst>
              <a:ext uri="{FF2B5EF4-FFF2-40B4-BE49-F238E27FC236}">
                <a16:creationId xmlns:a16="http://schemas.microsoft.com/office/drawing/2014/main" id="{493B620A-CDBA-4E3B-8513-1C386EB0B019}"/>
              </a:ext>
            </a:extLst>
          </p:cNvPr>
          <p:cNvSpPr/>
          <p:nvPr/>
        </p:nvSpPr>
        <p:spPr>
          <a:xfrm>
            <a:off x="7582662" y="5048221"/>
            <a:ext cx="1152000" cy="1152000"/>
          </a:xfrm>
          <a:prstGeom prst="mathMultiply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0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45EBD6D-82F9-431A-BD6D-E2BAFA985B49}"/>
              </a:ext>
            </a:extLst>
          </p:cNvPr>
          <p:cNvSpPr/>
          <p:nvPr/>
        </p:nvSpPr>
        <p:spPr>
          <a:xfrm>
            <a:off x="3058431" y="1690688"/>
            <a:ext cx="2304000" cy="4680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12700">
            <a:solidFill>
              <a:schemeClr val="accent1">
                <a:shade val="50000"/>
                <a:alpha val="6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err="1">
                <a:solidFill>
                  <a:schemeClr val="bg2">
                    <a:lumMod val="75000"/>
                  </a:schemeClr>
                </a:solidFill>
              </a:rPr>
              <a:t>Netty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96D5AEA-F21F-41F9-ACCE-C7E8FFB9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故事</a:t>
            </a:r>
          </a:p>
        </p:txBody>
      </p:sp>
      <p:pic>
        <p:nvPicPr>
          <p:cNvPr id="9" name="图片 8" descr="图片包含 人, 室内, 白色, 微笑&#10;&#10;描述已自动生成">
            <a:extLst>
              <a:ext uri="{FF2B5EF4-FFF2-40B4-BE49-F238E27FC236}">
                <a16:creationId xmlns:a16="http://schemas.microsoft.com/office/drawing/2014/main" id="{BF034292-393B-4894-8721-E4738CC939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31" y="2417676"/>
            <a:ext cx="1440000" cy="1440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图片 9" descr="图片包含 人, 红色, 男人, 穿着&#10;&#10;描述已自动生成">
            <a:extLst>
              <a:ext uri="{FF2B5EF4-FFF2-40B4-BE49-F238E27FC236}">
                <a16:creationId xmlns:a16="http://schemas.microsoft.com/office/drawing/2014/main" id="{DA113903-6C15-4BBD-B7E6-0E964041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31" y="4071818"/>
            <a:ext cx="1440002" cy="1440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1" name="图片 10" descr="图片包含 游戏机, 画&#10;&#10;描述已自动生成">
            <a:extLst>
              <a:ext uri="{FF2B5EF4-FFF2-40B4-BE49-F238E27FC236}">
                <a16:creationId xmlns:a16="http://schemas.microsoft.com/office/drawing/2014/main" id="{5D8D9C45-BAA5-4B35-8C72-9CA42BCD9F9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7676"/>
            <a:ext cx="1440000" cy="144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EC4BF6-90FE-4975-9D81-CDE527C7ED1D}"/>
              </a:ext>
            </a:extLst>
          </p:cNvPr>
          <p:cNvSpPr txBox="1"/>
          <p:nvPr/>
        </p:nvSpPr>
        <p:spPr>
          <a:xfrm>
            <a:off x="1183738" y="4071818"/>
            <a:ext cx="74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我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Client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图片 2" descr="穿白色衣服的人&#10;&#10;描述已自动生成">
            <a:extLst>
              <a:ext uri="{FF2B5EF4-FFF2-40B4-BE49-F238E27FC236}">
                <a16:creationId xmlns:a16="http://schemas.microsoft.com/office/drawing/2014/main" id="{AB1A6D58-A585-411A-ADDE-0712D6FB1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62" y="2059192"/>
            <a:ext cx="2160000" cy="2160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63180AE-4F21-4C3B-A50D-E1CAB9C7D69B}"/>
              </a:ext>
            </a:extLst>
          </p:cNvPr>
          <p:cNvSpPr txBox="1"/>
          <p:nvPr/>
        </p:nvSpPr>
        <p:spPr>
          <a:xfrm>
            <a:off x="6062935" y="4468652"/>
            <a:ext cx="231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上菜员</a:t>
            </a:r>
            <a:endParaRPr lang="en-US" altLang="zh-CN" dirty="0"/>
          </a:p>
          <a:p>
            <a:pPr algn="ctr"/>
            <a:r>
              <a:rPr lang="en-US" altLang="zh-CN" dirty="0" err="1"/>
              <a:t>MainThreadProcessor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BBB34C-4CBA-48C2-A002-FD6ACB5717F5}"/>
              </a:ext>
            </a:extLst>
          </p:cNvPr>
          <p:cNvSpPr txBox="1"/>
          <p:nvPr/>
        </p:nvSpPr>
        <p:spPr>
          <a:xfrm>
            <a:off x="3447200" y="5618087"/>
            <a:ext cx="1526462" cy="64633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BossGroup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zh-CN" dirty="0" err="1"/>
              <a:t>WorkerGroup</a:t>
            </a:r>
            <a:endParaRPr lang="zh-CN" altLang="en-US" dirty="0"/>
          </a:p>
        </p:txBody>
      </p:sp>
      <p:pic>
        <p:nvPicPr>
          <p:cNvPr id="13" name="图片 12" descr="图片包含 人, 室内, 白色, 男人&#10;&#10;描述已自动生成">
            <a:extLst>
              <a:ext uri="{FF2B5EF4-FFF2-40B4-BE49-F238E27FC236}">
                <a16:creationId xmlns:a16="http://schemas.microsoft.com/office/drawing/2014/main" id="{EFD9D51E-1CD6-4953-B2A2-C538855B9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893" y="1992568"/>
            <a:ext cx="2160000" cy="2160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FA66D90-7E1B-4AB8-A531-895176540520}"/>
              </a:ext>
            </a:extLst>
          </p:cNvPr>
          <p:cNvCxnSpPr>
            <a:stCxn id="3" idx="3"/>
            <a:endCxn id="13" idx="1"/>
          </p:cNvCxnSpPr>
          <p:nvPr/>
        </p:nvCxnSpPr>
        <p:spPr>
          <a:xfrm flipV="1">
            <a:off x="8302662" y="3072568"/>
            <a:ext cx="780231" cy="66624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2509CBC-E17C-4D19-926C-EB8B2943C4FD}"/>
              </a:ext>
            </a:extLst>
          </p:cNvPr>
          <p:cNvSpPr txBox="1"/>
          <p:nvPr/>
        </p:nvSpPr>
        <p:spPr>
          <a:xfrm>
            <a:off x="8634279" y="4468652"/>
            <a:ext cx="305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厨师</a:t>
            </a:r>
            <a:endParaRPr lang="en-US" altLang="zh-CN" dirty="0"/>
          </a:p>
          <a:p>
            <a:pPr algn="ctr"/>
            <a:r>
              <a:rPr lang="en-US" altLang="zh-CN" dirty="0" err="1"/>
              <a:t>AsyncOperationProcessor</a:t>
            </a:r>
            <a:endParaRPr lang="en-US" altLang="zh-CN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586B79C-F35A-4F4A-A105-0EAEC9803168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818434" y="3139192"/>
            <a:ext cx="1324228" cy="125122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246EB67-7267-48BF-8343-EED5D92F7996}"/>
              </a:ext>
            </a:extLst>
          </p:cNvPr>
          <p:cNvCxnSpPr>
            <a:cxnSpLocks/>
          </p:cNvCxnSpPr>
          <p:nvPr/>
        </p:nvCxnSpPr>
        <p:spPr>
          <a:xfrm flipH="1">
            <a:off x="8158265" y="3547353"/>
            <a:ext cx="10116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952CBE-C2E4-4F1B-B66A-0441AF987685}"/>
              </a:ext>
            </a:extLst>
          </p:cNvPr>
          <p:cNvCxnSpPr/>
          <p:nvPr/>
        </p:nvCxnSpPr>
        <p:spPr>
          <a:xfrm flipH="1">
            <a:off x="4876800" y="3767847"/>
            <a:ext cx="1465634" cy="125162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393</Words>
  <Application>Microsoft Office PowerPoint</Application>
  <PresentationFormat>宽屏</PresentationFormat>
  <Paragraphs>110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Microsoft YaHei Light</vt:lpstr>
      <vt:lpstr>等线</vt:lpstr>
      <vt:lpstr>等线 Light</vt:lpstr>
      <vt:lpstr>Arial</vt:lpstr>
      <vt:lpstr>Office 主题​​</vt:lpstr>
      <vt:lpstr>Java 游戏开发入门</vt:lpstr>
      <vt:lpstr>单线程进行数据库操作</vt:lpstr>
      <vt:lpstr>第一节课的故事</vt:lpstr>
      <vt:lpstr>故事</vt:lpstr>
      <vt:lpstr>故事</vt:lpstr>
      <vt:lpstr>增加 AsyncOperationProcessor</vt:lpstr>
      <vt:lpstr>PowerPoint 演示文稿</vt:lpstr>
      <vt:lpstr>故事</vt:lpstr>
      <vt:lpstr>故事</vt:lpstr>
      <vt:lpstr>完善 AsyncOperationProcessor</vt:lpstr>
      <vt:lpstr>问题被解决了？！</vt:lpstr>
      <vt:lpstr>增加厨师</vt:lpstr>
      <vt:lpstr>简单的使用多线程可以么？</vt:lpstr>
      <vt:lpstr>PowerPoint 演示文稿</vt:lpstr>
      <vt:lpstr>PowerPoint 演示文稿</vt:lpstr>
      <vt:lpstr>解决方案</vt:lpstr>
      <vt:lpstr>PowerPoint 演示文稿</vt:lpstr>
      <vt:lpstr>线程模型总结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游戏开发入门</dc:title>
  <dc:creator>JIN HAIJIANG</dc:creator>
  <cp:lastModifiedBy>JIN HAIJIANG</cp:lastModifiedBy>
  <cp:revision>198</cp:revision>
  <dcterms:created xsi:type="dcterms:W3CDTF">2019-12-14T04:45:54Z</dcterms:created>
  <dcterms:modified xsi:type="dcterms:W3CDTF">2019-12-17T08:56:37Z</dcterms:modified>
</cp:coreProperties>
</file>