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aijiang" initials="jh" lastIdx="1" clrIdx="0">
    <p:extLst>
      <p:ext uri="{19B8F6BF-5375-455C-9EA6-DF929625EA0E}">
        <p15:presenceInfo xmlns:p15="http://schemas.microsoft.com/office/powerpoint/2012/main" userId="fdfc92868b06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7017" autoAdjust="0"/>
  </p:normalViewPr>
  <p:slideViewPr>
    <p:cSldViewPr snapToGrid="0">
      <p:cViewPr varScale="1">
        <p:scale>
          <a:sx n="137" d="100"/>
          <a:sy n="137" d="100"/>
        </p:scale>
        <p:origin x="13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C58D-4AC0-47F2-B672-726EE197343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7875-5BC2-4655-BE3D-EFBC10E3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40E-7319-4BE6-850E-BB1D5AEA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F7C2-FAE5-47AD-9121-A746AD60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03BA4-B7E6-4CA1-A832-FD9EE84E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8935-A160-41EA-A305-E462E03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38AF-F550-4338-B000-910AB26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5F1-07C5-4A1D-AD8C-DCF06D3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5F14-D130-44BA-BAE9-E9EE7AC5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1C47-FC48-4ACB-8850-A0E8A7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A195-E3FC-4A27-B1B0-A573FF5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0FCB-BC1E-4F68-BE1A-4BD9CC9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33C393-1AD5-4B70-921C-9F83B394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2C58-80AC-4F6A-BF93-77DB741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CEF8-D815-4876-84AD-410508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222B-870E-4CAB-A726-FCACA3E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E174-CE22-46C4-BDB1-EE8A62A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AF61-B449-4B9F-9D54-8D75434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92B8-B6D9-4796-BE2F-84CB864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D6C5-5E05-4BC9-8D0D-D85CED34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30D5-A67D-4456-8C2A-6ECB32A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AAB4-E54F-49B5-8AEE-9328B2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2F6D-E724-4F0D-9A8E-EAC82B0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F424F-3553-4120-ACF1-FAAA90F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FD41-4B74-416B-81CB-11CD1F5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6F6B-363F-445A-B9F8-07EB6DF9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6BC2-9F44-44D6-8110-B61B745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4D8E-75DE-457A-B2B4-3175126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1898-9174-4A30-BFCB-365BEE46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530ED-7BDB-444B-8ED4-381FED5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EDB9-5A7B-478A-A9F3-6EAE18A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0B85A-B0D0-45E1-B448-736C03B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29F2-1CDA-495C-AC20-8FE855C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825C-CBFE-4E35-908C-9E80456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C55-B5F5-4925-9E4F-791D865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3EF44-9812-4B69-91AC-2AB56B6F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2BBB0-F63F-41DD-BC3E-3CF5CABF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CBC3-50D1-4EF7-9B4C-7F0D1A4A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3608C-DCA4-4330-A041-2F362FB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379FF-B666-4CBF-B6B5-FFE4DCB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38EF2-CE9B-4386-82AF-79B7917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B6FF-B83E-49C8-B0EB-3DCDB3A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8029E-AE8A-4C7F-8171-BFE46F9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2ED67-8E89-4BB3-B8B6-9DCA8F6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9638-D359-4DC7-8597-61B1B6B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7F4C8-7861-40B4-8508-0C3395F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2B045-5004-45B2-B266-61ED8A05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9BB0-26DE-411A-9A1C-1E33046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DC0A-5B18-4161-AB3A-109F236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0702B-7DAC-450E-B781-83548C9A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FD1FE-969E-402D-A012-5A4AC94A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7354C-2B6E-4FBF-ACB2-66CA2A8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01C1-E624-41B5-B7C0-91962A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DBBE-4D36-420D-9651-8A5FC8F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6147-92F7-45E0-B26D-68017BC7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CA885-149C-433B-834A-EE4C3243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2C28-7381-4D03-A8EC-BEFA1D94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C4B4-CB75-499D-96B9-C9AC57B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FA1F6-A9BA-490A-A375-04BFA42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A26F-D060-43A9-84E8-8DBCA40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0C4B9-B51F-4E72-870B-1F3816A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751D8-22B1-4B85-9B37-94391A75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9DE1-2B53-452E-BE3E-B5CCB434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5975-F818-4DF7-8CD0-50B96E6AC39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5F6F9-C079-45AF-B298-A5785560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8461-834B-488A-A5F1-6546A9FBE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AC6-A726-4A41-A88E-159AFED6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Java </a:t>
            </a:r>
            <a:r>
              <a:rPr lang="zh-CN" altLang="en-US" b="1" dirty="0"/>
              <a:t>游戏开发入门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AC930-AEA0-4766-BC0E-ECAC6B31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第九课</a:t>
            </a:r>
            <a:endParaRPr lang="en-US" altLang="zh-CN" dirty="0"/>
          </a:p>
          <a:p>
            <a:r>
              <a:rPr lang="zh-CN" altLang="en-US" dirty="0"/>
              <a:t>主讲老师：靳海江</a:t>
            </a:r>
          </a:p>
        </p:txBody>
      </p:sp>
    </p:spTree>
    <p:extLst>
      <p:ext uri="{BB962C8B-B14F-4D97-AF65-F5344CB8AC3E}">
        <p14:creationId xmlns:p14="http://schemas.microsoft.com/office/powerpoint/2010/main" val="149223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18804-1CC7-45B2-B304-D8273207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问题场景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F6E74-305A-4BB8-BB99-1700701F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690688"/>
            <a:ext cx="7200000" cy="470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EDA9-FE0F-4534-B75E-86321467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打包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4286B-0E8D-449A-8802-858B5547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/>
              <a:t>MySQL </a:t>
            </a:r>
            <a:r>
              <a:rPr lang="zh-CN" altLang="en-US" dirty="0"/>
              <a:t>和 </a:t>
            </a:r>
            <a:r>
              <a:rPr lang="en-US" altLang="zh-CN" dirty="0"/>
              <a:t>Redis </a:t>
            </a:r>
            <a:r>
              <a:rPr lang="zh-CN" altLang="en-US" dirty="0"/>
              <a:t>地址；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git clone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mvn</a:t>
            </a:r>
            <a:r>
              <a:rPr lang="en-US" altLang="zh-CN" dirty="0"/>
              <a:t> package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17901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7908-3510-420D-9762-1D0999DF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Ansible 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6298E-1D33-42CC-BE01-DAB305DD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前提条件：已添加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公钥，可以免密登录；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Ansible </a:t>
            </a:r>
            <a:r>
              <a:rPr lang="zh-CN" altLang="en-US" dirty="0"/>
              <a:t>安装；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自建一个 </a:t>
            </a:r>
            <a:r>
              <a:rPr lang="en-US" altLang="zh-CN" dirty="0"/>
              <a:t>host </a:t>
            </a:r>
            <a:r>
              <a:rPr lang="zh-CN" altLang="en-US" dirty="0"/>
              <a:t>文件；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Ansible </a:t>
            </a:r>
            <a:r>
              <a:rPr lang="zh-CN" altLang="en-US" dirty="0"/>
              <a:t>命令；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在远程主机上执行 </a:t>
            </a:r>
            <a:r>
              <a:rPr lang="en-US" altLang="zh-CN" dirty="0"/>
              <a:t>ls </a:t>
            </a:r>
            <a:r>
              <a:rPr lang="zh-CN" altLang="en-US" dirty="0"/>
              <a:t>命令并返回结果；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在远程主机上创建一个文本文件；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74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510A-F834-4D3C-80D5-9CDDAAC7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上传程序包、解压、运行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F43F8-C0E8-430A-8151-72187D66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上传，通过 </a:t>
            </a:r>
            <a:r>
              <a:rPr lang="en-US" altLang="zh-CN" dirty="0"/>
              <a:t>-m copy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解压，通过 </a:t>
            </a:r>
            <a:r>
              <a:rPr lang="en-US" altLang="zh-CN" dirty="0"/>
              <a:t>-m shell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启动或重新启动游戏服务器；</a:t>
            </a:r>
          </a:p>
        </p:txBody>
      </p:sp>
    </p:spTree>
    <p:extLst>
      <p:ext uri="{BB962C8B-B14F-4D97-AF65-F5344CB8AC3E}">
        <p14:creationId xmlns:p14="http://schemas.microsoft.com/office/powerpoint/2010/main" val="184022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AA1-6E5E-476A-A11B-0337412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Ansible Playbook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B1843-60B6-4C6B-BD25-8505B37B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ansible </a:t>
            </a:r>
            <a:r>
              <a:rPr lang="zh-CN" altLang="en-US" dirty="0"/>
              <a:t>的批处理；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pub_tgz.yml</a:t>
            </a:r>
            <a:r>
              <a:rPr lang="en-US" altLang="zh-CN" dirty="0"/>
              <a:t> </a:t>
            </a:r>
            <a:r>
              <a:rPr lang="zh-CN" altLang="en-US" dirty="0"/>
              <a:t>发布程序包；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restart_game_server.yml</a:t>
            </a:r>
            <a:r>
              <a:rPr lang="en-US" altLang="zh-CN" dirty="0"/>
              <a:t> </a:t>
            </a:r>
            <a:r>
              <a:rPr lang="zh-CN" altLang="en-US" dirty="0"/>
              <a:t>重新启动游戏服务器；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增加指定参数 </a:t>
            </a:r>
            <a:r>
              <a:rPr lang="en-US" altLang="zh-CN" dirty="0"/>
              <a:t>{{ </a:t>
            </a:r>
            <a:r>
              <a:rPr lang="en-US" altLang="zh-CN" dirty="0" err="1"/>
              <a:t>target_game_server</a:t>
            </a:r>
            <a:r>
              <a:rPr lang="en-US" altLang="zh-CN" dirty="0"/>
              <a:t> }}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80905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DC7F-FE7A-4758-950C-EA488B15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Jenkins 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F278D-8BBE-47A4-B95E-37BD022C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持续集成；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方便打包和发布；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需要安装 </a:t>
            </a:r>
            <a:r>
              <a:rPr lang="en-US" altLang="zh-CN" dirty="0"/>
              <a:t>Extended Choice Parameter Plug-In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/>
              <a:t>Shell </a:t>
            </a:r>
            <a:r>
              <a:rPr lang="zh-CN" altLang="en-US" dirty="0"/>
              <a:t>脚本；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增加参数化选项，更新指定服务器；</a:t>
            </a:r>
          </a:p>
        </p:txBody>
      </p:sp>
    </p:spTree>
    <p:extLst>
      <p:ext uri="{BB962C8B-B14F-4D97-AF65-F5344CB8AC3E}">
        <p14:creationId xmlns:p14="http://schemas.microsoft.com/office/powerpoint/2010/main" val="318673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91D6D-E55C-45D0-873E-E22ACD58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/>
              <a:t>Filebeat</a:t>
            </a:r>
            <a:r>
              <a:rPr lang="en-US" altLang="zh-CN" b="1" dirty="0"/>
              <a:t> + Elasticsearch + Kibana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9E3CA-BBE5-449D-ACFA-32356AD0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为什么不是 </a:t>
            </a:r>
            <a:r>
              <a:rPr lang="en-US" altLang="zh-CN" dirty="0"/>
              <a:t>Logstash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安装 </a:t>
            </a:r>
            <a:r>
              <a:rPr lang="en-US" altLang="zh-CN" dirty="0" err="1"/>
              <a:t>Filebeat</a:t>
            </a:r>
            <a:r>
              <a:rPr lang="zh-CN" altLang="en-US" dirty="0"/>
              <a:t>、</a:t>
            </a:r>
            <a:r>
              <a:rPr lang="en-US" altLang="zh-CN" dirty="0"/>
              <a:t>Kibana</a:t>
            </a:r>
            <a:r>
              <a:rPr lang="zh-CN" altLang="en-US" dirty="0"/>
              <a:t>、</a:t>
            </a:r>
            <a:r>
              <a:rPr lang="en-US" altLang="zh-CN" dirty="0"/>
              <a:t>Elasticsearch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监控日志输出；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81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9ED3CA-734E-4F23-BEFA-AD737D791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830" y="643466"/>
            <a:ext cx="101043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192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Java 游戏开发入门</vt:lpstr>
      <vt:lpstr>问题场景</vt:lpstr>
      <vt:lpstr>打包</vt:lpstr>
      <vt:lpstr>Ansible 简介</vt:lpstr>
      <vt:lpstr>上传程序包、解压、运行</vt:lpstr>
      <vt:lpstr>Ansible Playbook</vt:lpstr>
      <vt:lpstr>Jenkins 简介</vt:lpstr>
      <vt:lpstr>Filebeat + Elasticsearch + Kibana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游戏开发入门</dc:title>
  <dc:creator>JIN HAIJIANG</dc:creator>
  <cp:lastModifiedBy>JIN HAIJIANG</cp:lastModifiedBy>
  <cp:revision>2</cp:revision>
  <dcterms:created xsi:type="dcterms:W3CDTF">2019-12-22T08:27:20Z</dcterms:created>
  <dcterms:modified xsi:type="dcterms:W3CDTF">2019-12-22T08:47:23Z</dcterms:modified>
</cp:coreProperties>
</file>