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5" r:id="rId4"/>
    <p:sldId id="291" r:id="rId5"/>
    <p:sldId id="292" r:id="rId6"/>
    <p:sldId id="293" r:id="rId7"/>
    <p:sldId id="286" r:id="rId8"/>
    <p:sldId id="287" r:id="rId9"/>
    <p:sldId id="288" r:id="rId10"/>
    <p:sldId id="289" r:id="rId11"/>
    <p:sldId id="294" r:id="rId12"/>
    <p:sldId id="295" r:id="rId13"/>
    <p:sldId id="296" r:id="rId14"/>
    <p:sldId id="290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aijiang" initials="jh" lastIdx="1" clrIdx="0">
    <p:extLst>
      <p:ext uri="{19B8F6BF-5375-455C-9EA6-DF929625EA0E}">
        <p15:presenceInfo xmlns:p15="http://schemas.microsoft.com/office/powerpoint/2012/main" userId="fdfc92868b06d1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0424" autoAdjust="0"/>
  </p:normalViewPr>
  <p:slideViewPr>
    <p:cSldViewPr snapToGrid="0">
      <p:cViewPr varScale="1">
        <p:scale>
          <a:sx n="92" d="100"/>
          <a:sy n="92" d="100"/>
        </p:scale>
        <p:origin x="6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4C58D-4AC0-47F2-B672-726EE197343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7875-5BC2-4655-BE3D-EFBC10E3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6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、傍晚，韩梅梅从 </a:t>
            </a:r>
            <a:r>
              <a:rPr lang="en-US" altLang="zh-CN" dirty="0"/>
              <a:t>A </a:t>
            </a:r>
            <a:r>
              <a:rPr lang="zh-CN" altLang="en-US" dirty="0"/>
              <a:t>点（也就是自己家）出发，去往 </a:t>
            </a:r>
            <a:r>
              <a:rPr lang="en-US" altLang="zh-CN" dirty="0"/>
              <a:t>B </a:t>
            </a:r>
            <a:r>
              <a:rPr lang="zh-CN" altLang="en-US" dirty="0"/>
              <a:t>点（也就是李雷家）；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、韩梅梅的步行速度是每小时 </a:t>
            </a:r>
            <a:r>
              <a:rPr lang="en-US" altLang="zh-CN" dirty="0"/>
              <a:t>1 </a:t>
            </a:r>
            <a:r>
              <a:rPr lang="zh-CN" altLang="en-US" dirty="0"/>
              <a:t>公里；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、如果我在晚上 </a:t>
            </a:r>
            <a:r>
              <a:rPr lang="en-US" altLang="zh-CN" dirty="0"/>
              <a:t>8 </a:t>
            </a:r>
            <a:r>
              <a:rPr lang="zh-CN" altLang="en-US" dirty="0"/>
              <a:t>点整的时候正好出现在韩梅梅的必经之路上；</a:t>
            </a:r>
            <a:endParaRPr lang="en-US" altLang="zh-CN" dirty="0"/>
          </a:p>
          <a:p>
            <a:r>
              <a:rPr lang="zh-CN" altLang="en-US" dirty="0"/>
              <a:t>问题：我和韩梅梅会在什么位置上相遇？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6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、傍晚，韩梅梅从 </a:t>
            </a:r>
            <a:r>
              <a:rPr lang="en-US" altLang="zh-CN" dirty="0"/>
              <a:t>A </a:t>
            </a:r>
            <a:r>
              <a:rPr lang="zh-CN" altLang="en-US" dirty="0"/>
              <a:t>点（也就是自己家）出发，去往 </a:t>
            </a:r>
            <a:r>
              <a:rPr lang="en-US" altLang="zh-CN" dirty="0"/>
              <a:t>B </a:t>
            </a:r>
            <a:r>
              <a:rPr lang="zh-CN" altLang="en-US" dirty="0"/>
              <a:t>点（也就是李雷家）；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、韩梅梅的步行速度是每小时 </a:t>
            </a:r>
            <a:r>
              <a:rPr lang="en-US" altLang="zh-CN" dirty="0"/>
              <a:t>1 </a:t>
            </a:r>
            <a:r>
              <a:rPr lang="zh-CN" altLang="en-US" dirty="0"/>
              <a:t>公里；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、如果我在晚上 </a:t>
            </a:r>
            <a:r>
              <a:rPr lang="en-US" altLang="zh-CN" dirty="0"/>
              <a:t>8 </a:t>
            </a:r>
            <a:r>
              <a:rPr lang="zh-CN" altLang="en-US" dirty="0"/>
              <a:t>点整的时候正好出现在韩梅梅的必经之路上；</a:t>
            </a:r>
            <a:endParaRPr lang="en-US" altLang="zh-CN" dirty="0"/>
          </a:p>
          <a:p>
            <a:r>
              <a:rPr lang="zh-CN" altLang="en-US" dirty="0"/>
              <a:t>问题：我和韩梅梅会在什么位置上相遇？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140E-7319-4BE6-850E-BB1D5AEA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2F7C2-FAE5-47AD-9121-A746AD60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03BA4-B7E6-4CA1-A832-FD9EE84E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E8935-A160-41EA-A305-E462E03B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138AF-F550-4338-B000-910AB262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5F1-07C5-4A1D-AD8C-DCF06D33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5F14-D130-44BA-BAE9-E9EE7AC5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A1C47-FC48-4ACB-8850-A0E8A7B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3A195-E3FC-4A27-B1B0-A573FF5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0FCB-BC1E-4F68-BE1A-4BD9CC9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33C393-1AD5-4B70-921C-9F83B394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92C58-80AC-4F6A-BF93-77DB7412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CEF8-D815-4876-84AD-4105082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4222B-870E-4CAB-A726-FCACA3EC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E174-CE22-46C4-BDB1-EE8A62A8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AF61-B449-4B9F-9D54-8D75434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B92B8-B6D9-4796-BE2F-84CB864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AD6C5-5E05-4BC9-8D0D-D85CED34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30D5-A67D-4456-8C2A-6ECB32A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AAB4-E54F-49B5-8AEE-9328B25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2F6D-E724-4F0D-9A8E-EAC82B03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F424F-3553-4120-ACF1-FAAA90F5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FD41-4B74-416B-81CB-11CD1F5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06F6B-363F-445A-B9F8-07EB6DF9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56BC2-9F44-44D6-8110-B61B745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4D8E-75DE-457A-B2B4-31751261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1898-9174-4A30-BFCB-365BEE46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530ED-7BDB-444B-8ED4-381FED51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AEDB9-5A7B-478A-A9F3-6EAE18A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0B85A-B0D0-45E1-B448-736C03B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29F2-1CDA-495C-AC20-8FE855C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825C-CBFE-4E35-908C-9E80456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FC55-B5F5-4925-9E4F-791D865B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3EF44-9812-4B69-91AC-2AB56B6F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2BBB0-F63F-41DD-BC3E-3CF5CABF0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DCBC3-50D1-4EF7-9B4C-7F0D1A4A3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3608C-DCA4-4330-A041-2F362FBC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379FF-B666-4CBF-B6B5-FFE4DCB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38EF2-CE9B-4386-82AF-79B7917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B6FF-B83E-49C8-B0EB-3DCDB3A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18029E-AE8A-4C7F-8171-BFE46F9E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2ED67-8E89-4BB3-B8B6-9DCA8F69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9638-D359-4DC7-8597-61B1B6B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7F4C8-7861-40B4-8508-0C3395F7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2B045-5004-45B2-B266-61ED8A05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9BB0-26DE-411A-9A1C-1E330466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DC0A-5B18-4161-AB3A-109F236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0702B-7DAC-450E-B781-83548C9A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FD1FE-969E-402D-A012-5A4AC94A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7354C-2B6E-4FBF-ACB2-66CA2A8E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901C1-E624-41B5-B7C0-91962A7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5DBBE-4D36-420D-9651-8A5FC8F3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6147-92F7-45E0-B26D-68017BC7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CA885-149C-433B-834A-EE4C3243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02C28-7381-4D03-A8EC-BEFA1D94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C4B4-CB75-499D-96B9-C9AC57B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FA1F6-A9BA-490A-A375-04BFA42E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A26F-D060-43A9-84E8-8DBCA40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0C4B9-B51F-4E72-870B-1F3816A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751D8-22B1-4B85-9B37-94391A75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D9DE1-2B53-452E-BE3E-B5CCB434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5975-F818-4DF7-8CD0-50B96E6AC39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5F6F9-C079-45AF-B298-A5785560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38461-834B-488A-A5F1-6546A9FBE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dn0001.afrxvk.cn/hero_story/demo/step020/index.html?serverAddr=127.0.0.1:12345&amp;userId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1AC6-A726-4A41-A88E-159AFED6A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Java </a:t>
            </a:r>
            <a:r>
              <a:rPr lang="zh-CN" altLang="en-US" b="1" dirty="0"/>
              <a:t>游戏开发入门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AC930-AEA0-4766-BC0E-ECAC6B31D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第五课</a:t>
            </a:r>
            <a:endParaRPr lang="en-US" altLang="zh-CN" dirty="0"/>
          </a:p>
          <a:p>
            <a:r>
              <a:rPr lang="zh-CN" altLang="en-US" dirty="0"/>
              <a:t>主讲老师：靳海江</a:t>
            </a:r>
          </a:p>
        </p:txBody>
      </p:sp>
    </p:spTree>
    <p:extLst>
      <p:ext uri="{BB962C8B-B14F-4D97-AF65-F5344CB8AC3E}">
        <p14:creationId xmlns:p14="http://schemas.microsoft.com/office/powerpoint/2010/main" val="149223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6F44F-98E3-4901-9819-3093EFD7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死神的游戏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EBC44-BA0B-4809-AFCE-BD07FF84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死神让 </a:t>
            </a:r>
            <a:r>
              <a:rPr lang="en-US" altLang="zh-CN" dirty="0"/>
              <a:t>100 </a:t>
            </a:r>
            <a:r>
              <a:rPr lang="zh-CN" altLang="en-US" dirty="0"/>
              <a:t>名囚犯排成一队，并让每名囚犯戴上一顶红色或蓝色的帽子。每一名囚犯都可以看到自己前面人头上戴的帽子，但他却看不见自己的，也看不见身后其他人的；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/>
              <a:t>死神从</a:t>
            </a:r>
            <a:r>
              <a:rPr lang="zh-CN" altLang="en-US" dirty="0"/>
              <a:t>队列最末尾的地方开始，询问最后一名囚犯他所戴帽子的颜色。他只能回答“红”或“蓝”。如果回答正确，他就能活下来；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如果他给了错误的答案，那就立刻被无声无息地杀掉！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人人都听得到身后人的回答，但没人知道答案是对是错；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列队行刑的前一天晚上，囚犯们要琢磨出一套能够自救的策略来；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他们应该怎么做？</a:t>
            </a:r>
          </a:p>
        </p:txBody>
      </p:sp>
    </p:spTree>
    <p:extLst>
      <p:ext uri="{BB962C8B-B14F-4D97-AF65-F5344CB8AC3E}">
        <p14:creationId xmlns:p14="http://schemas.microsoft.com/office/powerpoint/2010/main" val="351393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B0DC1-916F-4D4A-8661-A388A167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E6DC5-A8FD-40CC-9AFF-6228E2DE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没有计划，随便猜一个；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 </a:t>
            </a:r>
            <a:r>
              <a:rPr lang="zh-CN" altLang="en-US" dirty="0"/>
              <a:t>计划，</a:t>
            </a:r>
            <a:r>
              <a:rPr lang="en-US" altLang="zh-CN" dirty="0"/>
              <a:t>50%~75% </a:t>
            </a:r>
            <a:r>
              <a:rPr lang="zh-CN" altLang="en-US" dirty="0"/>
              <a:t>的生存概率；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 </a:t>
            </a:r>
            <a:r>
              <a:rPr lang="zh-CN" altLang="en-US" dirty="0"/>
              <a:t>计划，</a:t>
            </a:r>
            <a:r>
              <a:rPr lang="en-US" altLang="zh-CN" dirty="0"/>
              <a:t>99.5% </a:t>
            </a:r>
            <a:r>
              <a:rPr lang="zh-CN" altLang="en-US" dirty="0"/>
              <a:t>的生存概率；</a:t>
            </a:r>
          </a:p>
        </p:txBody>
      </p:sp>
    </p:spTree>
    <p:extLst>
      <p:ext uri="{BB962C8B-B14F-4D97-AF65-F5344CB8AC3E}">
        <p14:creationId xmlns:p14="http://schemas.microsoft.com/office/powerpoint/2010/main" val="369488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0DE82B-7117-462C-989F-BE3AA099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362" y="749288"/>
            <a:ext cx="6417276" cy="22206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DF1018-4563-4EE1-AD21-8F10293FA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362" y="3888080"/>
            <a:ext cx="6417276" cy="22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3.doubanio.com/view/subject/l/public/s25801342.jpg">
            <a:extLst>
              <a:ext uri="{FF2B5EF4-FFF2-40B4-BE49-F238E27FC236}">
                <a16:creationId xmlns:a16="http://schemas.microsoft.com/office/drawing/2014/main" id="{1AE75510-9AD6-42C9-8E6D-DFC7D499A7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47" y="0"/>
            <a:ext cx="50011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01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C1F0F-EAAA-4225-9953-ED2F88B0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单线程方案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9B0ED-9A54-4143-9FC4-3165D840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单线程？！不会慢么？！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解决慢，要比教会所有人跨线程写逻辑简单；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架构师的工作是取舍和折中，不要炫技；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项目框架越简单，适用性就越广；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可以出错，但不要让错误向下传递；</a:t>
            </a:r>
          </a:p>
        </p:txBody>
      </p:sp>
    </p:spTree>
    <p:extLst>
      <p:ext uri="{BB962C8B-B14F-4D97-AF65-F5344CB8AC3E}">
        <p14:creationId xmlns:p14="http://schemas.microsoft.com/office/powerpoint/2010/main" val="33073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02374-FA56-4B33-ADAE-77B90E4B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如果想要连接自己的服务器调试代码的话，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请使用这个地址：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http://cdn0001.afrxvk.cn/hero_story/demo/step020/index.html?serverAddr=127.0.0.1:12345&amp;userId=1</a:t>
            </a:r>
            <a:endParaRPr lang="en-US" altLang="zh-CN" dirty="0"/>
          </a:p>
        </p:txBody>
      </p:sp>
      <p:sp>
        <p:nvSpPr>
          <p:cNvPr id="4" name="标注: 弯曲线形 3">
            <a:extLst>
              <a:ext uri="{FF2B5EF4-FFF2-40B4-BE49-F238E27FC236}">
                <a16:creationId xmlns:a16="http://schemas.microsoft.com/office/drawing/2014/main" id="{A847ECB1-E6CF-40BA-A938-5301B40920B7}"/>
              </a:ext>
            </a:extLst>
          </p:cNvPr>
          <p:cNvSpPr/>
          <p:nvPr/>
        </p:nvSpPr>
        <p:spPr>
          <a:xfrm>
            <a:off x="8956431" y="1867877"/>
            <a:ext cx="2397369" cy="750277"/>
          </a:xfrm>
          <a:prstGeom prst="borderCallout2">
            <a:avLst>
              <a:gd name="adj1" fmla="val 55208"/>
              <a:gd name="adj2" fmla="val -3525"/>
              <a:gd name="adj3" fmla="val 55208"/>
              <a:gd name="adj4" fmla="val -24359"/>
              <a:gd name="adj5" fmla="val 155209"/>
              <a:gd name="adj6" fmla="val -1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注意这里改成 </a:t>
            </a:r>
            <a:r>
              <a:rPr lang="en-US" altLang="zh-CN" dirty="0"/>
              <a:t>020 </a:t>
            </a:r>
            <a:r>
              <a:rPr lang="zh-CN" altLang="en-US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41069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D22B-776E-4455-85A4-C71EFCAE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移动问题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70B4A-B33C-4C3F-AB0F-3F805A1A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问题：移动状态的不同步；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解决方案：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通过实时的帧同步？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通过简单位置计算来实现？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2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1DD42-D188-4877-8D78-BBC763F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000" y="360000"/>
            <a:ext cx="7200000" cy="14400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一道简单的</a:t>
            </a:r>
            <a:br>
              <a:rPr lang="en-US" altLang="zh-CN" b="1" dirty="0"/>
            </a:br>
            <a:r>
              <a:rPr lang="zh-CN" altLang="en-US" b="1" dirty="0"/>
              <a:t>数学题</a:t>
            </a:r>
          </a:p>
        </p:txBody>
      </p:sp>
      <p:pic>
        <p:nvPicPr>
          <p:cNvPr id="4" name="内容占位符 3" descr="图片包含 游戏机, 男人, 黑暗, 屏幕&#10;&#10;描述已自动生成">
            <a:extLst>
              <a:ext uri="{FF2B5EF4-FFF2-40B4-BE49-F238E27FC236}">
                <a16:creationId xmlns:a16="http://schemas.microsoft.com/office/drawing/2014/main" id="{388DBB12-D8D5-44D6-AC14-24101FDC0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</p:spPr>
      </p:pic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8349A272-7844-4716-B92F-CC463AF6E1E0}"/>
              </a:ext>
            </a:extLst>
          </p:cNvPr>
          <p:cNvSpPr/>
          <p:nvPr/>
        </p:nvSpPr>
        <p:spPr>
          <a:xfrm>
            <a:off x="8670586" y="3793786"/>
            <a:ext cx="2880000" cy="576000"/>
          </a:xfrm>
          <a:prstGeom prst="wedgeRectCallout">
            <a:avLst>
              <a:gd name="adj1" fmla="val -39830"/>
              <a:gd name="adj2" fmla="val 1106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坐标：</a:t>
            </a:r>
            <a:r>
              <a:rPr lang="en-US" altLang="zh-CN" dirty="0" err="1">
                <a:solidFill>
                  <a:schemeClr val="tx1"/>
                </a:solidFill>
              </a:rPr>
              <a:t>posX</a:t>
            </a:r>
            <a:r>
              <a:rPr lang="en-US" altLang="zh-CN" dirty="0">
                <a:solidFill>
                  <a:schemeClr val="tx1"/>
                </a:solidFill>
              </a:rPr>
              <a:t> = 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posY</a:t>
            </a:r>
            <a:r>
              <a:rPr lang="en-US" altLang="zh-CN" dirty="0">
                <a:solidFill>
                  <a:schemeClr val="tx1"/>
                </a:solidFill>
              </a:rPr>
              <a:t> = 8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0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38405-5BCB-4FB0-AFF3-B6558635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已有条件和缺失条件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A6721-EC9F-431D-B6C6-6B60D957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50000"/>
              </a:lnSpc>
            </a:pPr>
            <a:r>
              <a:rPr lang="zh-CN" altLang="en-US" dirty="0"/>
              <a:t>已有条件：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B </a:t>
            </a:r>
            <a:r>
              <a:rPr lang="zh-CN" altLang="en-US" dirty="0"/>
              <a:t>的位置；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我出现的时间；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缺失条件：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 </a:t>
            </a:r>
            <a:r>
              <a:rPr lang="zh-CN" altLang="en-US" dirty="0"/>
              <a:t>的位置；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韩梅梅的出发时间；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12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1DD42-D188-4877-8D78-BBC763F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000" y="360000"/>
            <a:ext cx="7200000" cy="14400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一道简单的</a:t>
            </a:r>
            <a:br>
              <a:rPr lang="en-US" altLang="zh-CN" b="1" dirty="0"/>
            </a:br>
            <a:r>
              <a:rPr lang="zh-CN" altLang="en-US" b="1" dirty="0"/>
              <a:t>数学题</a:t>
            </a:r>
          </a:p>
        </p:txBody>
      </p:sp>
      <p:pic>
        <p:nvPicPr>
          <p:cNvPr id="4" name="内容占位符 3" descr="图片包含 游戏机, 男人, 黑暗, 屏幕&#10;&#10;描述已自动生成">
            <a:extLst>
              <a:ext uri="{FF2B5EF4-FFF2-40B4-BE49-F238E27FC236}">
                <a16:creationId xmlns:a16="http://schemas.microsoft.com/office/drawing/2014/main" id="{388DBB12-D8D5-44D6-AC14-24101FDC0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</p:spPr>
      </p:pic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8349A272-7844-4716-B92F-CC463AF6E1E0}"/>
              </a:ext>
            </a:extLst>
          </p:cNvPr>
          <p:cNvSpPr/>
          <p:nvPr/>
        </p:nvSpPr>
        <p:spPr>
          <a:xfrm>
            <a:off x="8670586" y="3793786"/>
            <a:ext cx="2880000" cy="576000"/>
          </a:xfrm>
          <a:prstGeom prst="wedgeRectCallout">
            <a:avLst>
              <a:gd name="adj1" fmla="val -39830"/>
              <a:gd name="adj2" fmla="val 1106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坐标：</a:t>
            </a:r>
            <a:r>
              <a:rPr lang="en-US" altLang="zh-CN" dirty="0" err="1">
                <a:solidFill>
                  <a:schemeClr val="tx1"/>
                </a:solidFill>
              </a:rPr>
              <a:t>posX</a:t>
            </a:r>
            <a:r>
              <a:rPr lang="en-US" altLang="zh-CN" dirty="0">
                <a:solidFill>
                  <a:schemeClr val="tx1"/>
                </a:solidFill>
              </a:rPr>
              <a:t> = 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posY</a:t>
            </a:r>
            <a:r>
              <a:rPr lang="en-US" altLang="zh-CN" dirty="0">
                <a:solidFill>
                  <a:schemeClr val="tx1"/>
                </a:solidFill>
              </a:rPr>
              <a:t> = 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5B572872-35A5-423F-8062-FEA1CC0E9F52}"/>
              </a:ext>
            </a:extLst>
          </p:cNvPr>
          <p:cNvSpPr/>
          <p:nvPr/>
        </p:nvSpPr>
        <p:spPr>
          <a:xfrm>
            <a:off x="641413" y="3505786"/>
            <a:ext cx="2880000" cy="1152000"/>
          </a:xfrm>
          <a:prstGeom prst="wedgeRectCallout">
            <a:avLst>
              <a:gd name="adj1" fmla="val 38982"/>
              <a:gd name="adj2" fmla="val -785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坐标：</a:t>
            </a:r>
            <a:r>
              <a:rPr lang="en-US" altLang="zh-CN" dirty="0" err="1">
                <a:solidFill>
                  <a:schemeClr val="tx1"/>
                </a:solidFill>
              </a:rPr>
              <a:t>posX</a:t>
            </a:r>
            <a:r>
              <a:rPr lang="en-US" altLang="zh-CN" dirty="0">
                <a:solidFill>
                  <a:schemeClr val="tx1"/>
                </a:solidFill>
              </a:rPr>
              <a:t> = 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posY</a:t>
            </a:r>
            <a:r>
              <a:rPr lang="en-US" altLang="zh-CN" dirty="0">
                <a:solidFill>
                  <a:schemeClr val="tx1"/>
                </a:solidFill>
              </a:rPr>
              <a:t> = 4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时间：晚上 </a:t>
            </a:r>
            <a:r>
              <a:rPr lang="en-US" altLang="zh-CN" dirty="0">
                <a:solidFill>
                  <a:schemeClr val="tx1"/>
                </a:solidFill>
              </a:rPr>
              <a:t>6 </a:t>
            </a:r>
            <a:r>
              <a:rPr lang="zh-CN" altLang="en-US" dirty="0">
                <a:solidFill>
                  <a:schemeClr val="tx1"/>
                </a:solidFill>
              </a:rPr>
              <a:t>点整</a:t>
            </a:r>
          </a:p>
        </p:txBody>
      </p:sp>
    </p:spTree>
    <p:extLst>
      <p:ext uri="{BB962C8B-B14F-4D97-AF65-F5344CB8AC3E}">
        <p14:creationId xmlns:p14="http://schemas.microsoft.com/office/powerpoint/2010/main" val="23481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8D1CB-F3DD-47A1-8C99-8E6F1BF1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修改移动消息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D5F33-A5F1-4922-9AC4-98317535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增加起始位置 </a:t>
            </a:r>
            <a:r>
              <a:rPr lang="en-US" altLang="zh-CN" dirty="0" err="1"/>
              <a:t>fromPosX</a:t>
            </a:r>
            <a:r>
              <a:rPr lang="zh-CN" altLang="en-US" dirty="0"/>
              <a:t>，</a:t>
            </a:r>
            <a:r>
              <a:rPr lang="en-US" altLang="zh-CN" dirty="0" err="1"/>
              <a:t>fromPosY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增加启程时间 </a:t>
            </a:r>
            <a:r>
              <a:rPr lang="en-US" altLang="zh-CN" dirty="0"/>
              <a:t>( </a:t>
            </a:r>
            <a:r>
              <a:rPr lang="zh-CN" altLang="en-US" dirty="0"/>
              <a:t>移动的开始时间</a:t>
            </a:r>
            <a:r>
              <a:rPr lang="en-US" altLang="zh-CN" dirty="0"/>
              <a:t> 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修改客户端逻辑，根据当前时间来计算当前位置；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42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B25DD-75BD-4B97-A97E-07C20FCF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重构移动逻辑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76D68-1633-4766-80AB-813ADE26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Protobuf</a:t>
            </a:r>
            <a:r>
              <a:rPr lang="en-US" altLang="zh-CN" dirty="0"/>
              <a:t> </a:t>
            </a:r>
            <a:r>
              <a:rPr lang="zh-CN" altLang="en-US" dirty="0"/>
              <a:t>中的移动消息；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修改增加 </a:t>
            </a:r>
            <a:r>
              <a:rPr lang="en-US" altLang="zh-CN" dirty="0" err="1"/>
              <a:t>MoveState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/>
              <a:t>User </a:t>
            </a:r>
            <a:r>
              <a:rPr lang="zh-CN" altLang="en-US" dirty="0"/>
              <a:t>类聚合 </a:t>
            </a:r>
            <a:r>
              <a:rPr lang="en-US" altLang="zh-CN" dirty="0" err="1"/>
              <a:t>MoveState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UserMoveToCmdHandler</a:t>
            </a:r>
            <a:r>
              <a:rPr lang="en-US" altLang="zh-CN" dirty="0"/>
              <a:t> </a:t>
            </a:r>
            <a:r>
              <a:rPr lang="zh-CN" altLang="en-US" dirty="0"/>
              <a:t>填充 </a:t>
            </a:r>
            <a:r>
              <a:rPr lang="en-US" altLang="zh-CN" dirty="0"/>
              <a:t>Result </a:t>
            </a:r>
            <a:r>
              <a:rPr lang="zh-CN" altLang="en-US" dirty="0"/>
              <a:t>中新增的字段；</a:t>
            </a:r>
          </a:p>
        </p:txBody>
      </p:sp>
    </p:spTree>
    <p:extLst>
      <p:ext uri="{BB962C8B-B14F-4D97-AF65-F5344CB8AC3E}">
        <p14:creationId xmlns:p14="http://schemas.microsoft.com/office/powerpoint/2010/main" val="343245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A4DFA-4534-4A26-9989-E8F29BEF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攻击和减血逻辑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68B52-D151-4B47-8D1C-CBAC43E1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完善攻击和减血逻辑；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看看 </a:t>
            </a:r>
            <a:r>
              <a:rPr lang="en-US" altLang="zh-CN" dirty="0" err="1"/>
              <a:t>UserAttkCmdHandler</a:t>
            </a:r>
            <a:r>
              <a:rPr lang="en-US" altLang="zh-CN" dirty="0"/>
              <a:t> </a:t>
            </a:r>
            <a:r>
              <a:rPr lang="zh-CN" altLang="en-US" dirty="0"/>
              <a:t>工作在哪个线程里？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不同线程读写相同数据会出现什么问题？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写测试用例；</a:t>
            </a:r>
          </a:p>
        </p:txBody>
      </p:sp>
    </p:spTree>
    <p:extLst>
      <p:ext uri="{BB962C8B-B14F-4D97-AF65-F5344CB8AC3E}">
        <p14:creationId xmlns:p14="http://schemas.microsoft.com/office/powerpoint/2010/main" val="163176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655BE-9148-432B-A568-DBE983AD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解决方案 </a:t>
            </a:r>
            <a:r>
              <a:rPr lang="en-US" altLang="zh-CN" b="1" dirty="0"/>
              <a:t>+ </a:t>
            </a:r>
            <a:r>
              <a:rPr lang="zh-CN" altLang="en-US" b="1" dirty="0"/>
              <a:t>写测试用例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E70F1-0023-45D8-A3BC-21506D0D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synchronized </a:t>
            </a:r>
            <a:r>
              <a:rPr lang="zh-CN" altLang="en-US" dirty="0"/>
              <a:t>关键字；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容易导致死锁，可以用 </a:t>
            </a:r>
            <a:r>
              <a:rPr lang="en-US" altLang="zh-CN" dirty="0" err="1"/>
              <a:t>jps</a:t>
            </a:r>
            <a:r>
              <a:rPr lang="zh-CN" altLang="en-US" dirty="0"/>
              <a:t>、</a:t>
            </a:r>
            <a:r>
              <a:rPr lang="en-US" altLang="zh-CN" dirty="0" err="1"/>
              <a:t>jstack</a:t>
            </a:r>
            <a:r>
              <a:rPr lang="en-US" altLang="zh-CN" dirty="0"/>
              <a:t> </a:t>
            </a:r>
            <a:r>
              <a:rPr lang="zh-CN" altLang="en-US" dirty="0"/>
              <a:t>命令来查看；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需要考虑加锁粒度，反而会增加业务开发难度；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 err="1"/>
              <a:t>AtomicInteger</a:t>
            </a:r>
            <a:r>
              <a:rPr lang="en-US" altLang="zh-CN" dirty="0"/>
              <a:t> ( </a:t>
            </a:r>
            <a:r>
              <a:rPr lang="zh-CN" altLang="en-US" dirty="0"/>
              <a:t>也就是 </a:t>
            </a:r>
            <a:r>
              <a:rPr lang="en-US" altLang="zh-CN" dirty="0"/>
              <a:t>CAS </a:t>
            </a:r>
            <a:r>
              <a:rPr lang="zh-CN" altLang="en-US" dirty="0"/>
              <a:t>机制</a:t>
            </a:r>
            <a:r>
              <a:rPr lang="en-US" altLang="zh-CN" dirty="0"/>
              <a:t> 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对象臃肿；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还是无法从根本上解决并发问题；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429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685</Words>
  <Application>Microsoft Office PowerPoint</Application>
  <PresentationFormat>宽屏</PresentationFormat>
  <Paragraphs>76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Java 游戏开发入门</vt:lpstr>
      <vt:lpstr>移动问题</vt:lpstr>
      <vt:lpstr>一道简单的 数学题</vt:lpstr>
      <vt:lpstr>已有条件和缺失条件</vt:lpstr>
      <vt:lpstr>一道简单的 数学题</vt:lpstr>
      <vt:lpstr>修改移动消息</vt:lpstr>
      <vt:lpstr>重构移动逻辑</vt:lpstr>
      <vt:lpstr>攻击和减血逻辑</vt:lpstr>
      <vt:lpstr>解决方案 + 写测试用例</vt:lpstr>
      <vt:lpstr>死神的游戏</vt:lpstr>
      <vt:lpstr>解决方案</vt:lpstr>
      <vt:lpstr>PowerPoint 演示文稿</vt:lpstr>
      <vt:lpstr>PowerPoint 演示文稿</vt:lpstr>
      <vt:lpstr>单线程方案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游戏开发入门</dc:title>
  <dc:creator>nul</dc:creator>
  <cp:lastModifiedBy>jin haijiang</cp:lastModifiedBy>
  <cp:revision>368</cp:revision>
  <dcterms:created xsi:type="dcterms:W3CDTF">2019-11-07T02:26:00Z</dcterms:created>
  <dcterms:modified xsi:type="dcterms:W3CDTF">2019-12-12T14:23:16Z</dcterms:modified>
</cp:coreProperties>
</file>