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86" r:id="rId4"/>
    <p:sldId id="288" r:id="rId5"/>
    <p:sldId id="291" r:id="rId6"/>
    <p:sldId id="284" r:id="rId7"/>
    <p:sldId id="293" r:id="rId8"/>
    <p:sldId id="292" r:id="rId9"/>
    <p:sldId id="290" r:id="rId10"/>
    <p:sldId id="287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haijiang" initials="jh" lastIdx="1" clrIdx="0">
    <p:extLst>
      <p:ext uri="{19B8F6BF-5375-455C-9EA6-DF929625EA0E}">
        <p15:presenceInfo xmlns:p15="http://schemas.microsoft.com/office/powerpoint/2012/main" userId="fdfc92868b06d1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6" autoAdjust="0"/>
    <p:restoredTop sz="97017" autoAdjust="0"/>
  </p:normalViewPr>
  <p:slideViewPr>
    <p:cSldViewPr snapToGrid="0">
      <p:cViewPr varScale="1">
        <p:scale>
          <a:sx n="118" d="100"/>
          <a:sy n="118" d="100"/>
        </p:scale>
        <p:origin x="120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4C58D-4AC0-47F2-B672-726EE197343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67875-5BC2-4655-BE3D-EFBC10E3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6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140E-7319-4BE6-850E-BB1D5AEAC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2F7C2-FAE5-47AD-9121-A746AD60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03BA4-B7E6-4CA1-A832-FD9EE84E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E8935-A160-41EA-A305-E462E03B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138AF-F550-4338-B000-910AB262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5F1-07C5-4A1D-AD8C-DCF06D33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B5F14-D130-44BA-BAE9-E9EE7AC58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A1C47-FC48-4ACB-8850-A0E8A7B6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3A195-E3FC-4A27-B1B0-A573FF58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40FCB-BC1E-4F68-BE1A-4BD9CC92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0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33C393-1AD5-4B70-921C-9F83B394E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92C58-80AC-4F6A-BF93-77DB7412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7CEF8-D815-4876-84AD-4105082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4222B-870E-4CAB-A726-FCACA3EC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0E174-CE22-46C4-BDB1-EE8A62A8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2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AF61-B449-4B9F-9D54-8D75434B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B92B8-B6D9-4796-BE2F-84CB864A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AD6C5-5E05-4BC9-8D0D-D85CED34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C30D5-A67D-4456-8C2A-6ECB32AF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AAB4-E54F-49B5-8AEE-9328B25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02F6D-E724-4F0D-9A8E-EAC82B03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F424F-3553-4120-ACF1-FAAA90F5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3FD41-4B74-416B-81CB-11CD1F50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06F6B-363F-445A-B9F8-07EB6DF9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56BC2-9F44-44D6-8110-B61B745F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7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4D8E-75DE-457A-B2B4-31751261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41898-9174-4A30-BFCB-365BEE46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530ED-7BDB-444B-8ED4-381FED51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AEDB9-5A7B-478A-A9F3-6EAE18A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0B85A-B0D0-45E1-B448-736C03B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529F2-1CDA-495C-AC20-8FE855CB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5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825C-CBFE-4E35-908C-9E80456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9FC55-B5F5-4925-9E4F-791D865B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C3EF44-9812-4B69-91AC-2AB56B6FE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52BBB0-F63F-41DD-BC3E-3CF5CABF0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DCBC3-50D1-4EF7-9B4C-7F0D1A4A3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3608C-DCA4-4330-A041-2F362FBC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3379FF-B666-4CBF-B6B5-FFE4DCB6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38EF2-CE9B-4386-82AF-79B7917D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4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B6FF-B83E-49C8-B0EB-3DCDB3A8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18029E-AE8A-4C7F-8171-BFE46F9E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2ED67-8E89-4BB3-B8B6-9DCA8F69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49638-D359-4DC7-8597-61B1B6B6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7F4C8-7861-40B4-8508-0C3395F7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C2B045-5004-45B2-B266-61ED8A05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79BB0-26DE-411A-9A1C-1E330466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0DC0A-5B18-4161-AB3A-109F236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0702B-7DAC-450E-B781-83548C9A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FD1FE-969E-402D-A012-5A4AC94A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7354C-2B6E-4FBF-ACB2-66CA2A8E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901C1-E624-41B5-B7C0-91962A7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5DBBE-4D36-420D-9651-8A5FC8F3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6147-92F7-45E0-B26D-68017BC7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DCA885-149C-433B-834A-EE4C32431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02C28-7381-4D03-A8EC-BEFA1D94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C4B4-CB75-499D-96B9-C9AC57BC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FA1F6-A9BA-490A-A375-04BFA42E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DA26F-D060-43A9-84E8-8DBCA40C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80C4B9-B51F-4E72-870B-1F3816A5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751D8-22B1-4B85-9B37-94391A75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D9DE1-2B53-452E-BE3E-B5CCB4340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5975-F818-4DF7-8CD0-50B96E6AC39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5F6F9-C079-45AF-B298-A5785560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38461-834B-488A-A5F1-6546A9FBE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9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dn0001.afrxvk.cn/hero_story/demo/step040/index.html?serverAddr=127.0.0.1:1234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ocketmq.apach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D1AC6-A726-4A41-A88E-159AFED6A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Java </a:t>
            </a:r>
            <a:r>
              <a:rPr lang="zh-CN" altLang="en-US" b="1" dirty="0"/>
              <a:t>游戏开发入门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AC930-AEA0-4766-BC0E-ECAC6B31D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第八课</a:t>
            </a:r>
            <a:endParaRPr lang="en-US" altLang="zh-CN" dirty="0"/>
          </a:p>
          <a:p>
            <a:r>
              <a:rPr lang="zh-CN" altLang="en-US" dirty="0"/>
              <a:t>主讲老师：靳海江</a:t>
            </a:r>
          </a:p>
        </p:txBody>
      </p:sp>
    </p:spTree>
    <p:extLst>
      <p:ext uri="{BB962C8B-B14F-4D97-AF65-F5344CB8AC3E}">
        <p14:creationId xmlns:p14="http://schemas.microsoft.com/office/powerpoint/2010/main" val="149223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A27DE-D097-4FC5-9AB3-8B0007F3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/>
              <a:t>RocketMQ</a:t>
            </a:r>
            <a:r>
              <a:rPr lang="en-US" altLang="zh-CN" b="1" dirty="0"/>
              <a:t> </a:t>
            </a:r>
            <a:r>
              <a:rPr lang="zh-CN" altLang="en-US" b="1" dirty="0"/>
              <a:t>命令行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32DC4-DF96-43F9-89DF-4450C782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查看主题列表：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mqadmin</a:t>
            </a:r>
            <a:r>
              <a:rPr lang="en-US" altLang="zh-CN" dirty="0"/>
              <a:t> </a:t>
            </a:r>
            <a:r>
              <a:rPr lang="en-US" altLang="zh-CN" dirty="0" err="1"/>
              <a:t>topicList</a:t>
            </a:r>
            <a:r>
              <a:rPr lang="en-US" altLang="zh-CN" dirty="0"/>
              <a:t> –n &lt;</a:t>
            </a:r>
            <a:r>
              <a:rPr lang="en-US" altLang="zh-CN" dirty="0" err="1"/>
              <a:t>namesrvAddr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打印主题中的消息：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mqadmin</a:t>
            </a:r>
            <a:r>
              <a:rPr lang="en-US" altLang="zh-CN" dirty="0"/>
              <a:t> </a:t>
            </a:r>
            <a:r>
              <a:rPr lang="en-US" altLang="zh-CN" dirty="0" err="1"/>
              <a:t>printMsg</a:t>
            </a:r>
            <a:r>
              <a:rPr lang="en-US" altLang="zh-CN" dirty="0"/>
              <a:t> –n &lt;</a:t>
            </a:r>
            <a:r>
              <a:rPr lang="en-US" altLang="zh-CN" dirty="0" err="1"/>
              <a:t>namesrvAddr</a:t>
            </a:r>
            <a:r>
              <a:rPr lang="en-US" altLang="zh-CN" dirty="0"/>
              <a:t>&gt; -t &lt;topic&gt;</a:t>
            </a:r>
          </a:p>
        </p:txBody>
      </p:sp>
    </p:spTree>
    <p:extLst>
      <p:ext uri="{BB962C8B-B14F-4D97-AF65-F5344CB8AC3E}">
        <p14:creationId xmlns:p14="http://schemas.microsoft.com/office/powerpoint/2010/main" val="25452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02374-FA56-4B33-ADAE-77B90E4B3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如果想要连接自己的服务器调试代码的话，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请使用这个地址：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http://cdn0001.afrxvk.cn/hero_story/demo/</a:t>
            </a:r>
            <a:r>
              <a:rPr lang="en-US" altLang="zh-CN" dirty="0" err="1">
                <a:hlinkClick r:id="rId2"/>
              </a:rPr>
              <a:t>step040</a:t>
            </a:r>
            <a:r>
              <a:rPr lang="en-US" altLang="zh-CN" dirty="0">
                <a:hlinkClick r:id="rId2"/>
              </a:rPr>
              <a:t>/index.html?serverAddr=127.0.0.1:12345</a:t>
            </a:r>
            <a:endParaRPr lang="en-US" altLang="zh-CN" dirty="0"/>
          </a:p>
        </p:txBody>
      </p:sp>
      <p:sp>
        <p:nvSpPr>
          <p:cNvPr id="4" name="标注: 弯曲线形 3">
            <a:extLst>
              <a:ext uri="{FF2B5EF4-FFF2-40B4-BE49-F238E27FC236}">
                <a16:creationId xmlns:a16="http://schemas.microsoft.com/office/drawing/2014/main" id="{A847ECB1-E6CF-40BA-A938-5301B40920B7}"/>
              </a:ext>
            </a:extLst>
          </p:cNvPr>
          <p:cNvSpPr/>
          <p:nvPr/>
        </p:nvSpPr>
        <p:spPr>
          <a:xfrm>
            <a:off x="8956431" y="1867877"/>
            <a:ext cx="2397369" cy="750277"/>
          </a:xfrm>
          <a:prstGeom prst="borderCallout2">
            <a:avLst>
              <a:gd name="adj1" fmla="val 55208"/>
              <a:gd name="adj2" fmla="val -3525"/>
              <a:gd name="adj3" fmla="val 55208"/>
              <a:gd name="adj4" fmla="val -24359"/>
              <a:gd name="adj5" fmla="val 155209"/>
              <a:gd name="adj6" fmla="val -10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注意这里改成 </a:t>
            </a:r>
            <a:r>
              <a:rPr lang="en-US" altLang="zh-CN" dirty="0"/>
              <a:t>040 </a:t>
            </a:r>
            <a:r>
              <a:rPr lang="zh-CN" altLang="en-US" dirty="0"/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410698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4E2EF-B6F4-42BA-8144-A3B6316B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排行榜功能需求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4CB8A-A324-47D3-8FE1-761AC1BA5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根据击杀胜利次数进行排名；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显示排名 </a:t>
            </a:r>
            <a:r>
              <a:rPr lang="en-US" altLang="zh-CN" dirty="0"/>
              <a:t>Id</a:t>
            </a:r>
            <a:r>
              <a:rPr lang="zh-CN" altLang="en-US" dirty="0"/>
              <a:t>、用户头像、用户名称、胜利次数；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最多显示 </a:t>
            </a:r>
            <a:r>
              <a:rPr lang="en-US" altLang="zh-CN" dirty="0"/>
              <a:t>10 </a:t>
            </a:r>
            <a:r>
              <a:rPr lang="zh-CN" altLang="en-US" dirty="0"/>
              <a:t>个用户；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未来可能会增加胜率排名、等级排名等；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未来还可能会增加排名奖励功能；</a:t>
            </a:r>
          </a:p>
        </p:txBody>
      </p:sp>
    </p:spTree>
    <p:extLst>
      <p:ext uri="{BB962C8B-B14F-4D97-AF65-F5344CB8AC3E}">
        <p14:creationId xmlns:p14="http://schemas.microsoft.com/office/powerpoint/2010/main" val="191971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6F769-A503-452C-BCD7-DD421A5A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不就排个数吗？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63A3D-67D2-45BA-B3E2-CC3D85C0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 err="1"/>
              <a:t>Protobuf</a:t>
            </a:r>
            <a:r>
              <a:rPr lang="en-US" altLang="zh-CN" dirty="0"/>
              <a:t> </a:t>
            </a:r>
            <a:r>
              <a:rPr lang="zh-CN" altLang="en-US" dirty="0"/>
              <a:t>消息协议文档；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 err="1"/>
              <a:t>GetRankCmd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GetRankResult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 err="1"/>
              <a:t>GetRankCmdHandler</a:t>
            </a:r>
            <a:r>
              <a:rPr lang="en-US" altLang="zh-CN" dirty="0"/>
              <a:t> </a:t>
            </a:r>
            <a:r>
              <a:rPr lang="zh-CN" altLang="en-US" dirty="0"/>
              <a:t>类；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 err="1"/>
              <a:t>UserAttkCmdHandler</a:t>
            </a:r>
            <a:r>
              <a:rPr lang="en-US" altLang="zh-CN" dirty="0"/>
              <a:t> </a:t>
            </a:r>
            <a:r>
              <a:rPr lang="zh-CN" altLang="en-US" dirty="0"/>
              <a:t>类完成排行榜功能；</a:t>
            </a:r>
          </a:p>
        </p:txBody>
      </p:sp>
    </p:spTree>
    <p:extLst>
      <p:ext uri="{BB962C8B-B14F-4D97-AF65-F5344CB8AC3E}">
        <p14:creationId xmlns:p14="http://schemas.microsoft.com/office/powerpoint/2010/main" val="318087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47335-5E68-4897-87A1-AFB6950D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潜在问题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859CE-2B8B-421C-95F7-79B6B4A8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如果在未来扩展功能，修改代码，则需要重启游戏服务器；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如果在运行期间出现 </a:t>
            </a:r>
            <a:r>
              <a:rPr lang="en-US" altLang="zh-CN" dirty="0"/>
              <a:t>Bug</a:t>
            </a:r>
            <a:r>
              <a:rPr lang="zh-CN" altLang="en-US" dirty="0"/>
              <a:t>，将如何修复；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钢铁元帅</a:t>
            </a:r>
            <a:r>
              <a:rPr lang="en-US" altLang="zh-CN" dirty="0"/>
              <a:t>》</a:t>
            </a:r>
            <a:r>
              <a:rPr lang="zh-CN" altLang="en-US" dirty="0"/>
              <a:t>项目竞技场排行榜的事故；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功能需求 </a:t>
            </a:r>
            <a:r>
              <a:rPr lang="en-US" altLang="zh-CN" dirty="0"/>
              <a:t>.VS. </a:t>
            </a:r>
            <a:r>
              <a:rPr lang="zh-CN" altLang="en-US" dirty="0"/>
              <a:t>非功能需求；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不仅要完成功能；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还要考虑在不影响主业务前提下，修复问题和扩展新功能；</a:t>
            </a:r>
          </a:p>
        </p:txBody>
      </p:sp>
    </p:spTree>
    <p:extLst>
      <p:ext uri="{BB962C8B-B14F-4D97-AF65-F5344CB8AC3E}">
        <p14:creationId xmlns:p14="http://schemas.microsoft.com/office/powerpoint/2010/main" val="149481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16DC9E9-BB50-4628-AAFD-798EFC67F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135" y="643466"/>
            <a:ext cx="8159729" cy="557106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9C08C6E-625A-4E3E-83F1-37A0E96A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728000" cy="685800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解</a:t>
            </a:r>
            <a:br>
              <a:rPr lang="en-US" altLang="zh-CN" b="1" dirty="0"/>
            </a:br>
            <a:r>
              <a:rPr lang="zh-CN" altLang="en-US" b="1" dirty="0"/>
              <a:t>决</a:t>
            </a:r>
            <a:br>
              <a:rPr lang="en-US" altLang="zh-CN" b="1" dirty="0"/>
            </a:br>
            <a:r>
              <a:rPr lang="zh-CN" altLang="en-US" b="1" dirty="0"/>
              <a:t>方</a:t>
            </a:r>
            <a:br>
              <a:rPr lang="en-US" altLang="zh-CN" b="1" dirty="0"/>
            </a:br>
            <a:r>
              <a:rPr lang="zh-CN" altLang="en-US" b="1" dirty="0"/>
              <a:t>案</a:t>
            </a:r>
          </a:p>
        </p:txBody>
      </p:sp>
    </p:spTree>
    <p:extLst>
      <p:ext uri="{BB962C8B-B14F-4D97-AF65-F5344CB8AC3E}">
        <p14:creationId xmlns:p14="http://schemas.microsoft.com/office/powerpoint/2010/main" val="248589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D655-146F-4018-BB45-897FC539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Redis </a:t>
            </a:r>
            <a:r>
              <a:rPr lang="zh-CN" altLang="en-US" b="1" dirty="0"/>
              <a:t>的命令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76557-FB14-4654-9200-7C66B6E7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hset</a:t>
            </a:r>
            <a:r>
              <a:rPr lang="zh-CN" altLang="en-US" dirty="0"/>
              <a:t>、</a:t>
            </a:r>
            <a:r>
              <a:rPr lang="en-US" altLang="zh-CN" dirty="0" err="1"/>
              <a:t>hget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hincrby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zadd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zrange</a:t>
            </a:r>
            <a:r>
              <a:rPr lang="zh-CN" altLang="en-US" dirty="0"/>
              <a:t>、</a:t>
            </a:r>
            <a:r>
              <a:rPr lang="en-US" altLang="zh-CN" dirty="0" err="1"/>
              <a:t>zrevrange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46562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4D1C0-FF31-4F62-8E08-E5FC1223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000" y="729000"/>
            <a:ext cx="10080000" cy="5400000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User_1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/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BasicInfo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( 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包括用户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Id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、名称、英雄形象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)</a:t>
            </a:r>
          </a:p>
          <a:p>
            <a:pPr lvl="1"/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Win</a:t>
            </a:r>
          </a:p>
          <a:p>
            <a:pPr lvl="1"/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Lose</a:t>
            </a:r>
          </a:p>
          <a:p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User_2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/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BasicInfo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/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Win</a:t>
            </a:r>
          </a:p>
          <a:p>
            <a:pPr lvl="1"/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Lose</a:t>
            </a:r>
          </a:p>
          <a:p>
            <a:pPr marL="0" indent="0">
              <a:buNone/>
            </a:pP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...</a:t>
            </a:r>
          </a:p>
          <a:p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User_N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/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BasicInfo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1"/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Win</a:t>
            </a:r>
          </a:p>
          <a:p>
            <a:pPr lvl="1"/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Lose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86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4FD89-C292-48A0-8F5A-363023B5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Map + List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E3E89-D845-4BFA-8B37-23F97537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Map </a:t>
            </a:r>
            <a:r>
              <a:rPr lang="zh-CN" altLang="en-US" dirty="0"/>
              <a:t>存储用户的基本信息和输赢次数；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List </a:t>
            </a:r>
            <a:r>
              <a:rPr lang="zh-CN" altLang="en-US" dirty="0"/>
              <a:t>存储用户 </a:t>
            </a:r>
            <a:r>
              <a:rPr lang="en-US" altLang="zh-CN" dirty="0"/>
              <a:t>Id</a:t>
            </a:r>
            <a:r>
              <a:rPr lang="zh-CN" altLang="en-US" dirty="0"/>
              <a:t> 排名；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获取排行榜列表：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到 </a:t>
            </a:r>
            <a:r>
              <a:rPr lang="en-US" altLang="zh-CN" dirty="0"/>
              <a:t>List </a:t>
            </a:r>
            <a:r>
              <a:rPr lang="zh-CN" altLang="en-US" dirty="0"/>
              <a:t>中拿到用户 </a:t>
            </a:r>
            <a:r>
              <a:rPr lang="en-US" altLang="zh-CN" dirty="0"/>
              <a:t>Id </a:t>
            </a:r>
            <a:r>
              <a:rPr lang="zh-CN" altLang="en-US" dirty="0"/>
              <a:t>排名；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根据用户 </a:t>
            </a:r>
            <a:r>
              <a:rPr lang="en-US" altLang="zh-CN" dirty="0"/>
              <a:t>Id </a:t>
            </a:r>
            <a:r>
              <a:rPr lang="zh-CN" altLang="en-US" dirty="0"/>
              <a:t>到 </a:t>
            </a:r>
            <a:r>
              <a:rPr lang="en-US" altLang="zh-CN" dirty="0"/>
              <a:t>Map </a:t>
            </a:r>
            <a:r>
              <a:rPr lang="zh-CN" altLang="en-US" dirty="0"/>
              <a:t>里取出基本信息和输赢次数；</a:t>
            </a:r>
          </a:p>
        </p:txBody>
      </p:sp>
    </p:spTree>
    <p:extLst>
      <p:ext uri="{BB962C8B-B14F-4D97-AF65-F5344CB8AC3E}">
        <p14:creationId xmlns:p14="http://schemas.microsoft.com/office/powerpoint/2010/main" val="325389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8D3427EA-27D9-43C1-B430-712E16A03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67" y="1098000"/>
            <a:ext cx="9421333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B11E4F-A1A9-4997-A79F-D029A70B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/>
              <a:t>RocketMQ</a:t>
            </a:r>
            <a:r>
              <a:rPr lang="en-US" altLang="zh-CN" b="1" dirty="0"/>
              <a:t> 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482CA-F061-45B8-B063-B5D62A9F1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err="1">
                <a:hlinkClick r:id="rId3"/>
              </a:rPr>
              <a:t>rocketmq.apache.org</a:t>
            </a:r>
            <a:r>
              <a:rPr lang="en-US" altLang="zh-CN" dirty="0">
                <a:hlinkClick r:id="rId3"/>
              </a:rPr>
              <a:t>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48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335</Words>
  <Application>Microsoft Office PowerPoint</Application>
  <PresentationFormat>宽屏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YaHei Consolas Hybrid</vt:lpstr>
      <vt:lpstr>等线</vt:lpstr>
      <vt:lpstr>等线 Light</vt:lpstr>
      <vt:lpstr>Arial</vt:lpstr>
      <vt:lpstr>Office 主题​​</vt:lpstr>
      <vt:lpstr>Java 游戏开发入门</vt:lpstr>
      <vt:lpstr>排行榜功能需求</vt:lpstr>
      <vt:lpstr>不就排个数吗？</vt:lpstr>
      <vt:lpstr>潜在问题</vt:lpstr>
      <vt:lpstr>解 决 方 案</vt:lpstr>
      <vt:lpstr>Redis 的命令</vt:lpstr>
      <vt:lpstr>PowerPoint 演示文稿</vt:lpstr>
      <vt:lpstr>Map + List</vt:lpstr>
      <vt:lpstr>RocketMQ 简介</vt:lpstr>
      <vt:lpstr>RocketMQ 命令行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游戏开发入门</dc:title>
  <dc:creator>JIN HAIJIANG</dc:creator>
  <cp:lastModifiedBy>JIN HAIJIANG</cp:lastModifiedBy>
  <cp:revision>21</cp:revision>
  <dcterms:created xsi:type="dcterms:W3CDTF">2019-12-19T09:29:12Z</dcterms:created>
  <dcterms:modified xsi:type="dcterms:W3CDTF">2019-12-19T10:40:01Z</dcterms:modified>
</cp:coreProperties>
</file>