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5990" autoAdjust="0"/>
  </p:normalViewPr>
  <p:slideViewPr>
    <p:cSldViewPr snapToGrid="0">
      <p:cViewPr varScale="1">
        <p:scale>
          <a:sx n="137" d="100"/>
          <a:sy n="137" d="100"/>
        </p:scale>
        <p:origin x="1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dn0001.afrxvk.cn/hero_story/demo/step010/index.html?serverAddr=127.0.0.1:12345&amp;userI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E4F66-9178-457A-ABDA-3D71C4DF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重构 </a:t>
            </a:r>
            <a:r>
              <a:rPr lang="en-US" altLang="zh-CN" b="1" dirty="0" err="1"/>
              <a:t>CmdHandler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3D58E-50C2-4649-B48D-E9680D14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/>
              <a:t>Broadcaster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 err="1"/>
              <a:t>UserManager</a:t>
            </a:r>
            <a:r>
              <a:rPr lang="en-US" altLang="zh-CN" dirty="0"/>
              <a:t> </a:t>
            </a:r>
            <a:r>
              <a:rPr lang="zh-CN" altLang="en-US" dirty="0"/>
              <a:t>类，并放到 </a:t>
            </a:r>
            <a:r>
              <a:rPr lang="en-US" altLang="zh-CN" dirty="0"/>
              <a:t>model </a:t>
            </a:r>
            <a:r>
              <a:rPr lang="zh-CN" altLang="en-US" dirty="0"/>
              <a:t>包中；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 err="1"/>
              <a:t>XxxCmdHandler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UserEntryCmdHandler</a:t>
            </a:r>
            <a:r>
              <a:rPr lang="zh-CN" altLang="en-US" dirty="0"/>
              <a:t>、</a:t>
            </a:r>
            <a:r>
              <a:rPr lang="en-US" altLang="zh-CN" dirty="0" err="1"/>
              <a:t>UserMoveToCmdHandler</a:t>
            </a:r>
            <a:r>
              <a:rPr lang="zh-CN" altLang="en-US" dirty="0"/>
              <a:t>、</a:t>
            </a:r>
            <a:r>
              <a:rPr lang="en-US" altLang="zh-CN" dirty="0" err="1"/>
              <a:t>WhoElseIsHereCmdHandler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 err="1"/>
              <a:t>ICmdHandler</a:t>
            </a:r>
            <a:r>
              <a:rPr lang="en-US" altLang="zh-CN" dirty="0"/>
              <a:t> </a:t>
            </a:r>
            <a:r>
              <a:rPr lang="zh-CN" altLang="en-US" dirty="0"/>
              <a:t>接口；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 err="1"/>
              <a:t>CmdHandlerFactory</a:t>
            </a:r>
            <a:r>
              <a:rPr lang="en-US" altLang="zh-CN" dirty="0"/>
              <a:t> </a:t>
            </a:r>
            <a:r>
              <a:rPr lang="zh-CN" altLang="en-US" dirty="0"/>
              <a:t>工厂类；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9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47987-894C-49F7-AD34-F825204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工厂模式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35F70-08F2-44BB-B02C-FEEEA736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5311"/>
            <a:ext cx="10515600" cy="648000"/>
          </a:xfrm>
        </p:spPr>
        <p:txBody>
          <a:bodyPr anchor="ctr" anchorCtr="0"/>
          <a:lstStyle/>
          <a:p>
            <a:r>
              <a:rPr lang="zh-CN" altLang="en-US" dirty="0"/>
              <a:t>新建 </a:t>
            </a:r>
            <a:r>
              <a:rPr lang="en-US" altLang="zh-CN" dirty="0"/>
              <a:t>_</a:t>
            </a:r>
            <a:r>
              <a:rPr lang="en-US" altLang="zh-CN" dirty="0" err="1"/>
              <a:t>handlerMap</a:t>
            </a:r>
            <a:r>
              <a:rPr lang="zh-CN" altLang="en-US" dirty="0"/>
              <a:t>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D62A6-7584-4166-8B73-384A9F33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714500"/>
            <a:ext cx="1009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8B011-FA6F-4A1B-AA5F-C07D454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重构 </a:t>
            </a:r>
            <a:r>
              <a:rPr lang="en-US" altLang="zh-CN" b="1" dirty="0" err="1"/>
              <a:t>GameMsgRecognizer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5F0F1-3A3C-4F22-8C04-DD541097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GameMsgDecoder</a:t>
            </a:r>
            <a:r>
              <a:rPr lang="en-US" altLang="zh-CN" dirty="0"/>
              <a:t> </a:t>
            </a:r>
            <a:r>
              <a:rPr lang="zh-CN" altLang="en-US" dirty="0"/>
              <a:t>类，将具体消息替换成 </a:t>
            </a:r>
            <a:r>
              <a:rPr lang="en-US" altLang="zh-CN" dirty="0" err="1"/>
              <a:t>Message.Builder</a:t>
            </a:r>
            <a:r>
              <a:rPr lang="zh-CN" altLang="en-US" dirty="0"/>
              <a:t>，并利用 </a:t>
            </a:r>
            <a:r>
              <a:rPr lang="en-US" altLang="zh-CN" dirty="0" err="1"/>
              <a:t>mergeFrom</a:t>
            </a:r>
            <a:r>
              <a:rPr lang="en-US" altLang="zh-CN" dirty="0"/>
              <a:t> </a:t>
            </a:r>
            <a:r>
              <a:rPr lang="zh-CN" altLang="en-US" dirty="0"/>
              <a:t>方法来构建消息对象；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 err="1"/>
              <a:t>GameMsgRecognizer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GameMsgEncoder</a:t>
            </a:r>
            <a:r>
              <a:rPr lang="en-US" altLang="zh-CN" dirty="0"/>
              <a:t> </a:t>
            </a:r>
            <a:r>
              <a:rPr lang="zh-CN" altLang="en-US" dirty="0"/>
              <a:t>类，将 </a:t>
            </a:r>
            <a:r>
              <a:rPr lang="en-US" altLang="zh-CN" dirty="0" err="1"/>
              <a:t>msgCode</a:t>
            </a:r>
            <a:r>
              <a:rPr lang="en-US" altLang="zh-CN" dirty="0"/>
              <a:t> </a:t>
            </a:r>
            <a:r>
              <a:rPr lang="zh-CN" altLang="en-US" dirty="0"/>
              <a:t>相关代码移到 </a:t>
            </a:r>
            <a:r>
              <a:rPr lang="en-US" altLang="zh-CN" dirty="0" err="1"/>
              <a:t>GameMsgRecognizer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/>
              <a:t>_</a:t>
            </a:r>
            <a:r>
              <a:rPr lang="en-US" altLang="zh-CN" dirty="0" err="1"/>
              <a:t>msgCodeAndMsgBodyMap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 </a:t>
            </a:r>
            <a:r>
              <a:rPr lang="en-US" altLang="zh-CN" dirty="0"/>
              <a:t>_</a:t>
            </a:r>
            <a:r>
              <a:rPr lang="en-US" altLang="zh-CN" dirty="0" err="1"/>
              <a:t>msgTypeAndMsgCodeMap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2094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A78F-E9E9-4383-89A0-EA1BA5A0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开发流程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C6004-A213-45B2-8080-B8FE855E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Protobuf</a:t>
            </a:r>
            <a:r>
              <a:rPr lang="en-US" altLang="zh-CN" dirty="0"/>
              <a:t> </a:t>
            </a:r>
            <a:r>
              <a:rPr lang="zh-CN" altLang="en-US" dirty="0"/>
              <a:t>文档，添加消息协议；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GameMsgRecognizer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 </a:t>
            </a:r>
            <a:r>
              <a:rPr lang="en-US" altLang="zh-CN" dirty="0" err="1"/>
              <a:t>XxxCmdHandler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CmdHandlerFactory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</a:p>
        </p:txBody>
      </p:sp>
    </p:spTree>
    <p:extLst>
      <p:ext uri="{BB962C8B-B14F-4D97-AF65-F5344CB8AC3E}">
        <p14:creationId xmlns:p14="http://schemas.microsoft.com/office/powerpoint/2010/main" val="26045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447E2-A637-48DE-85FD-93F38EC5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开发原则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D505A-1AD0-4DB8-B0B8-D4C53EC5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开闭原则；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Open-Closed Principle</a:t>
            </a:r>
            <a:r>
              <a:rPr lang="zh-CN" altLang="en-US" dirty="0"/>
              <a:t>（</a:t>
            </a:r>
            <a:r>
              <a:rPr lang="en-US" altLang="zh-CN" dirty="0" err="1"/>
              <a:t>OCP</a:t>
            </a:r>
            <a:r>
              <a:rPr lang="zh-CN" altLang="en-US" dirty="0"/>
              <a:t>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框架越简单，需要关注的点越少，适用性就越广！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架构师的职责；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造纸术的故事；</a:t>
            </a:r>
          </a:p>
        </p:txBody>
      </p:sp>
    </p:spTree>
    <p:extLst>
      <p:ext uri="{BB962C8B-B14F-4D97-AF65-F5344CB8AC3E}">
        <p14:creationId xmlns:p14="http://schemas.microsoft.com/office/powerpoint/2010/main" val="32144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185E-7CA4-4AD5-9FF2-B3E58A2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该使用反射了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CB19F-AE23-42E1-9813-6CED7310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先拿 </a:t>
            </a:r>
            <a:r>
              <a:rPr lang="en-US" altLang="zh-CN" dirty="0" err="1"/>
              <a:t>GameMsgRecognizer</a:t>
            </a:r>
            <a:r>
              <a:rPr lang="en-US" altLang="zh-CN" dirty="0"/>
              <a:t> </a:t>
            </a:r>
            <a:r>
              <a:rPr lang="zh-CN" altLang="en-US" dirty="0"/>
              <a:t>类开刀；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之后轮到 </a:t>
            </a:r>
            <a:r>
              <a:rPr lang="en-US" altLang="zh-CN" dirty="0" err="1"/>
              <a:t>CmdHandlerFactory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需要引入 </a:t>
            </a:r>
            <a:r>
              <a:rPr lang="en-US" altLang="zh-CN" dirty="0" err="1"/>
              <a:t>PackageUtil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最后新建一个 </a:t>
            </a:r>
            <a:r>
              <a:rPr lang="en-US" altLang="zh-CN" dirty="0" err="1"/>
              <a:t>UserAttkCmdHandler</a:t>
            </a:r>
            <a:r>
              <a:rPr lang="en-US" altLang="zh-CN" dirty="0"/>
              <a:t> </a:t>
            </a:r>
            <a:r>
              <a:rPr lang="zh-CN" altLang="en-US" dirty="0"/>
              <a:t>类试试；</a:t>
            </a:r>
          </a:p>
        </p:txBody>
      </p:sp>
    </p:spTree>
    <p:extLst>
      <p:ext uri="{BB962C8B-B14F-4D97-AF65-F5344CB8AC3E}">
        <p14:creationId xmlns:p14="http://schemas.microsoft.com/office/powerpoint/2010/main" val="287269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A4F15-F7CF-4A1B-A74F-9D23718B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反射的终极实战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CC6AA-5670-48D3-96C9-A7D95EF4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zh-CN" altLang="en-US" sz="6000" dirty="0"/>
              <a:t>反射 </a:t>
            </a:r>
            <a:r>
              <a:rPr lang="en-US" altLang="zh-CN" sz="6000" dirty="0"/>
              <a:t>+ </a:t>
            </a:r>
            <a:r>
              <a:rPr lang="en-US" altLang="zh-CN" sz="6000" dirty="0" err="1"/>
              <a:t>Javassist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8982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4-FA56-4B33-ADAE-77B90E4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如果想要连接自己的服务器调试代码的话，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请使用这个地址：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cdn0001.afrxvk.cn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hero_story</a:t>
            </a:r>
            <a:r>
              <a:rPr lang="en-US" altLang="zh-CN" dirty="0">
                <a:hlinkClick r:id="rId2"/>
              </a:rPr>
              <a:t>/demo/</a:t>
            </a:r>
            <a:r>
              <a:rPr lang="en-US" altLang="zh-CN" dirty="0" err="1">
                <a:hlinkClick r:id="rId2"/>
              </a:rPr>
              <a:t>step010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index.html?serverAddr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127.0.0.1:12345&amp;userId</a:t>
            </a:r>
            <a:r>
              <a:rPr lang="en-US" altLang="zh-CN" dirty="0">
                <a:hlinkClick r:id="rId2"/>
              </a:rPr>
              <a:t>=1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98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239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Java 游戏开发入门</vt:lpstr>
      <vt:lpstr>重构 CmdHandler</vt:lpstr>
      <vt:lpstr>工厂模式</vt:lpstr>
      <vt:lpstr>重构 GameMsgRecognizer</vt:lpstr>
      <vt:lpstr>开发流程</vt:lpstr>
      <vt:lpstr>开发原则</vt:lpstr>
      <vt:lpstr>该使用反射了</vt:lpstr>
      <vt:lpstr>反射的终极实战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nul</dc:creator>
  <cp:lastModifiedBy>nul</cp:lastModifiedBy>
  <cp:revision>284</cp:revision>
  <dcterms:created xsi:type="dcterms:W3CDTF">2019-11-07T02:26:00Z</dcterms:created>
  <dcterms:modified xsi:type="dcterms:W3CDTF">2019-12-07T14:58:20Z</dcterms:modified>
</cp:coreProperties>
</file>