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84" r:id="rId3"/>
    <p:sldId id="286" r:id="rId4"/>
    <p:sldId id="288" r:id="rId5"/>
    <p:sldId id="287" r:id="rId6"/>
    <p:sldId id="278" r:id="rId7"/>
    <p:sldId id="292" r:id="rId8"/>
    <p:sldId id="289" r:id="rId9"/>
    <p:sldId id="285" r:id="rId10"/>
    <p:sldId id="293" r:id="rId11"/>
    <p:sldId id="290" r:id="rId12"/>
    <p:sldId id="291" r:id="rId13"/>
    <p:sldId id="283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n haijiang" initials="jh" lastIdx="1" clrIdx="0">
    <p:extLst>
      <p:ext uri="{19B8F6BF-5375-455C-9EA6-DF929625EA0E}">
        <p15:presenceInfo xmlns:p15="http://schemas.microsoft.com/office/powerpoint/2012/main" userId="fdfc92868b06d17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76" autoAdjust="0"/>
    <p:restoredTop sz="95990" autoAdjust="0"/>
  </p:normalViewPr>
  <p:slideViewPr>
    <p:cSldViewPr snapToGrid="0">
      <p:cViewPr varScale="1">
        <p:scale>
          <a:sx n="92" d="100"/>
          <a:sy n="92" d="100"/>
        </p:scale>
        <p:origin x="63" y="3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4C58D-4AC0-47F2-B672-726EE1973431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67875-5BC2-4655-BE3D-EFBC10E36F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561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00140E-7319-4BE6-850E-BB1D5AEACC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72F7C2-FAE5-47AD-9121-A746AD600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C03BA4-B7E6-4CA1-A832-FD9EE84E4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5975-F818-4DF7-8CD0-50B96E6AC390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6E8935-A160-41EA-A305-E462E03B8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4138AF-F550-4338-B000-910AB2620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1631-DF23-4FDD-9465-0933F30D6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429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1A5F1-07C5-4A1D-AD8C-DCF06D33F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0B5F14-D130-44BA-BAE9-E9EE7AC58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6A1C47-FC48-4ACB-8850-A0E8A7B6F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5975-F818-4DF7-8CD0-50B96E6AC390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E3A195-E3FC-4A27-B1B0-A573FF58D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240FCB-BC1E-4F68-BE1A-4BD9CC92B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1631-DF23-4FDD-9465-0933F30D6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80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F33C393-1AD5-4B70-921C-9F83B394E0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F92C58-80AC-4F6A-BF93-77DB7412BA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57CEF8-D815-4876-84AD-41050820B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5975-F818-4DF7-8CD0-50B96E6AC390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B4222B-870E-4CAB-A726-FCACA3ECD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70E174-CE22-46C4-BDB1-EE8A62A88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1631-DF23-4FDD-9465-0933F30D6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529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12AF61-B449-4B9F-9D54-8D75434B1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DB92B8-B6D9-4796-BE2F-84CB864A8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1AD6C5-5E05-4BC9-8D0D-D85CED34D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5975-F818-4DF7-8CD0-50B96E6AC390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1C30D5-A67D-4456-8C2A-6ECB32AFA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60AAB4-E54F-49B5-8AEE-9328B251F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1631-DF23-4FDD-9465-0933F30D6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079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902F6D-E724-4F0D-9A8E-EAC82B03C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AF424F-3553-4120-ACF1-FAAA90F52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23FD41-4B74-416B-81CB-11CD1F503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5975-F818-4DF7-8CD0-50B96E6AC390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B06F6B-363F-445A-B9F8-07EB6DF95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056BC2-9F44-44D6-8110-B61B745FC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1631-DF23-4FDD-9465-0933F30D6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673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664D8E-75DE-457A-B2B4-317512617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041898-9174-4A30-BFCB-365BEE466F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D530ED-7BDB-444B-8ED4-381FED51E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0AEDB9-5A7B-478A-A9F3-6EAE18AF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5975-F818-4DF7-8CD0-50B96E6AC390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00B85A-B0D0-45E1-B448-736C03B08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6529F2-1CDA-495C-AC20-8FE855CBA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1631-DF23-4FDD-9465-0933F30D6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658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D0825C-CBFE-4E35-908C-9E8045607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E9FC55-B5F5-4925-9E4F-791D865BF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C3EF44-9812-4B69-91AC-2AB56B6FE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52BBB0-F63F-41DD-BC3E-3CF5CABF00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30DCBC3-50D1-4EF7-9B4C-7F0D1A4A3B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AE3608C-DCA4-4330-A041-2F362FBC1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5975-F818-4DF7-8CD0-50B96E6AC390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C3379FF-B666-4CBF-B6B5-FFE4DCB60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438EF2-CE9B-4386-82AF-79B7917D6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1631-DF23-4FDD-9465-0933F30D6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845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28B6FF-B83E-49C8-B0EB-3DCDB3A8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18029E-AE8A-4C7F-8171-BFE46F9ED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5975-F818-4DF7-8CD0-50B96E6AC390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352ED67-8E89-4BB3-B8B6-9DCA8F69B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B49638-D359-4DC7-8597-61B1B6B67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1631-DF23-4FDD-9465-0933F30D6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727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77F4C8-7861-40B4-8508-0C3395F78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5975-F818-4DF7-8CD0-50B96E6AC390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CC2B045-5004-45B2-B266-61ED8A05B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A79BB0-26DE-411A-9A1C-1E330466F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1631-DF23-4FDD-9465-0933F30D6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599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20DC0A-5B18-4161-AB3A-109F23699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90702B-7DAC-450E-B781-83548C9AE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DFD1FE-969E-402D-A012-5A4AC94A8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47354C-2B6E-4FBF-ACB2-66CA2A8EE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5975-F818-4DF7-8CD0-50B96E6AC390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3901C1-E624-41B5-B7C0-91962A7E2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B5DBBE-4D36-420D-9651-8A5FC8F3F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1631-DF23-4FDD-9465-0933F30D6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430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CB6147-92F7-45E0-B26D-68017BC73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DCA885-149C-433B-834A-EE4C32431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902C28-7381-4D03-A8EC-BEFA1D941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7BC4B4-CB75-499D-96B9-C9AC57BC9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5975-F818-4DF7-8CD0-50B96E6AC390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5FA1F6-A9BA-490A-A375-04BFA42E4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3DA26F-D060-43A9-84E8-8DBCA40C0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1631-DF23-4FDD-9465-0933F30D6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406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580C4B9-B51F-4E72-870B-1F3816A5D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0751D8-22B1-4B85-9B37-94391A755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ED9DE1-2B53-452E-BE3E-B5CCB43402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85975-F818-4DF7-8CD0-50B96E6AC390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35F6F9-C079-45AF-B298-A5785560AE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C38461-834B-488A-A5F1-6546A9FBE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C1631-DF23-4FDD-9465-0933F30D6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996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cdn0001.afrxvk.cn/hero_story/demo/step010/index.html?serverAddr=127.0.0.1:12345&amp;userId=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otocolbuffers/protobu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6D1AC6-A726-4A41-A88E-159AFED6A1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Java </a:t>
            </a:r>
            <a:r>
              <a:rPr lang="zh-CN" altLang="en-US" b="1" dirty="0"/>
              <a:t>游戏开发入门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5AC930-AEA0-4766-BC0E-ECAC6B31D5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第二课</a:t>
            </a:r>
            <a:endParaRPr lang="en-US" altLang="zh-CN" dirty="0"/>
          </a:p>
          <a:p>
            <a:r>
              <a:rPr lang="zh-CN" altLang="en-US" dirty="0"/>
              <a:t>主讲老师：靳海江</a:t>
            </a:r>
          </a:p>
        </p:txBody>
      </p:sp>
    </p:spTree>
    <p:extLst>
      <p:ext uri="{BB962C8B-B14F-4D97-AF65-F5344CB8AC3E}">
        <p14:creationId xmlns:p14="http://schemas.microsoft.com/office/powerpoint/2010/main" val="1492233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6B04AF-515C-400F-8CB0-D9D499D8D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自定义编码器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0815D7-AEAB-45BA-B628-1E7437737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增加 </a:t>
            </a:r>
            <a:r>
              <a:rPr lang="en-US" altLang="zh-CN" dirty="0" err="1"/>
              <a:t>GameMsgEncoder</a:t>
            </a:r>
            <a:r>
              <a:rPr lang="zh-CN" altLang="en-US" dirty="0"/>
              <a:t>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通过 </a:t>
            </a:r>
            <a:r>
              <a:rPr lang="en-US" altLang="zh-CN" dirty="0" err="1"/>
              <a:t>GameMsgProtocol</a:t>
            </a:r>
            <a:r>
              <a:rPr lang="en-US" altLang="zh-CN" dirty="0"/>
              <a:t> </a:t>
            </a:r>
            <a:r>
              <a:rPr lang="zh-CN" altLang="en-US" dirty="0"/>
              <a:t>将消息对象转为字节数组；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借助 </a:t>
            </a:r>
            <a:r>
              <a:rPr lang="en-US" altLang="zh-CN" dirty="0" err="1"/>
              <a:t>ByteBuf</a:t>
            </a:r>
            <a:r>
              <a:rPr lang="en-US" altLang="zh-CN" dirty="0"/>
              <a:t> </a:t>
            </a:r>
            <a:r>
              <a:rPr lang="zh-CN" altLang="en-US" dirty="0"/>
              <a:t>写出消息编号；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写出消息体；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2441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50372E-5802-441A-911B-1535D98F4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还有谁？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8EBB9667-DB18-4363-B9E8-430588208574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增加 </a:t>
            </a:r>
            <a:r>
              <a:rPr lang="en-US" altLang="zh-CN" dirty="0"/>
              <a:t>User </a:t>
            </a:r>
            <a:r>
              <a:rPr lang="zh-CN" altLang="en-US" dirty="0"/>
              <a:t>类；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增加 </a:t>
            </a:r>
            <a:r>
              <a:rPr lang="en-US" altLang="zh-CN" dirty="0"/>
              <a:t>_</a:t>
            </a:r>
            <a:r>
              <a:rPr lang="en-US" altLang="zh-CN" dirty="0" err="1"/>
              <a:t>userMap</a:t>
            </a:r>
            <a:r>
              <a:rPr lang="en-US" altLang="zh-CN" dirty="0"/>
              <a:t> </a:t>
            </a:r>
            <a:r>
              <a:rPr lang="zh-CN" altLang="en-US" dirty="0"/>
              <a:t>用户字典；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修改 </a:t>
            </a:r>
            <a:r>
              <a:rPr lang="en-US" altLang="zh-CN" dirty="0" err="1"/>
              <a:t>UserEntryCmd</a:t>
            </a:r>
            <a:r>
              <a:rPr lang="en-US" altLang="zh-CN" dirty="0"/>
              <a:t> </a:t>
            </a:r>
            <a:r>
              <a:rPr lang="zh-CN" altLang="en-US" dirty="0"/>
              <a:t>处理逻辑；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增加 </a:t>
            </a:r>
            <a:r>
              <a:rPr lang="en-US" altLang="zh-CN" dirty="0" err="1"/>
              <a:t>WhoElseIsHereCmd</a:t>
            </a:r>
            <a:r>
              <a:rPr lang="en-US" altLang="zh-CN" dirty="0"/>
              <a:t> </a:t>
            </a:r>
            <a:r>
              <a:rPr lang="zh-CN" altLang="en-US" dirty="0"/>
              <a:t>处理逻辑，发送 </a:t>
            </a:r>
            <a:r>
              <a:rPr lang="en-US" altLang="zh-CN" dirty="0" err="1"/>
              <a:t>WhoElseIsHereResult</a:t>
            </a:r>
            <a:r>
              <a:rPr lang="zh-CN" altLang="en-US" dirty="0"/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3119751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35C7D1-7F2D-4108-8CE7-6A48EA28B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其他消息实现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674875-B860-415C-9B9E-481475982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UserMoveToCmd</a:t>
            </a:r>
            <a:r>
              <a:rPr lang="zh-CN" altLang="en-US" dirty="0"/>
              <a:t>，为什么指令中没有 </a:t>
            </a:r>
            <a:r>
              <a:rPr lang="en-US" altLang="zh-CN" dirty="0" err="1"/>
              <a:t>userId</a:t>
            </a:r>
            <a:r>
              <a:rPr lang="en-US" altLang="zh-CN" dirty="0"/>
              <a:t> </a:t>
            </a:r>
            <a:r>
              <a:rPr lang="zh-CN" altLang="en-US" dirty="0"/>
              <a:t>字段？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UserAttkCmd</a:t>
            </a:r>
            <a:r>
              <a:rPr lang="zh-CN" altLang="en-US" dirty="0"/>
              <a:t>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UserSubtractHpResult</a:t>
            </a:r>
            <a:r>
              <a:rPr lang="zh-CN" altLang="en-US" dirty="0"/>
              <a:t>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UserDieResult</a:t>
            </a:r>
            <a:r>
              <a:rPr lang="zh-CN" altLang="en-US" dirty="0"/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1455962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802374-FA56-4B33-ADAE-77B90E4B3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如果想要连接自己的服务器调试代码的话，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请使用这个地址：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>
                <a:hlinkClick r:id="rId2"/>
              </a:rPr>
              <a:t>http://</a:t>
            </a:r>
            <a:r>
              <a:rPr lang="en-US" altLang="zh-CN" dirty="0" err="1">
                <a:hlinkClick r:id="rId2"/>
              </a:rPr>
              <a:t>cdn0001.afrxvk.cn</a:t>
            </a:r>
            <a:r>
              <a:rPr lang="en-US" altLang="zh-CN" dirty="0">
                <a:hlinkClick r:id="rId2"/>
              </a:rPr>
              <a:t>/</a:t>
            </a:r>
            <a:r>
              <a:rPr lang="en-US" altLang="zh-CN" dirty="0" err="1">
                <a:hlinkClick r:id="rId2"/>
              </a:rPr>
              <a:t>hero_story</a:t>
            </a:r>
            <a:r>
              <a:rPr lang="en-US" altLang="zh-CN" dirty="0">
                <a:hlinkClick r:id="rId2"/>
              </a:rPr>
              <a:t>/demo/</a:t>
            </a:r>
            <a:r>
              <a:rPr lang="en-US" altLang="zh-CN" dirty="0" err="1">
                <a:hlinkClick r:id="rId2"/>
              </a:rPr>
              <a:t>step010</a:t>
            </a:r>
            <a:r>
              <a:rPr lang="en-US" altLang="zh-CN" dirty="0">
                <a:hlinkClick r:id="rId2"/>
              </a:rPr>
              <a:t>/</a:t>
            </a:r>
            <a:r>
              <a:rPr lang="en-US" altLang="zh-CN" dirty="0" err="1">
                <a:hlinkClick r:id="rId2"/>
              </a:rPr>
              <a:t>index.html?serverAddr</a:t>
            </a:r>
            <a:r>
              <a:rPr lang="en-US" altLang="zh-CN" dirty="0">
                <a:hlinkClick r:id="rId2"/>
              </a:rPr>
              <a:t>=</a:t>
            </a:r>
            <a:r>
              <a:rPr lang="en-US" altLang="zh-CN" dirty="0" err="1">
                <a:hlinkClick r:id="rId2"/>
              </a:rPr>
              <a:t>127.0.0.1:12345&amp;userId</a:t>
            </a:r>
            <a:r>
              <a:rPr lang="en-US" altLang="zh-CN" dirty="0">
                <a:hlinkClick r:id="rId2"/>
              </a:rPr>
              <a:t>=1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6989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17DB42-6FAB-4CCF-9CB9-4661DAEAB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消息协议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C20ABB01-5130-405E-A204-B4D7CC5331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9987" y="3000376"/>
            <a:ext cx="4772025" cy="857250"/>
          </a:xfrm>
        </p:spPr>
      </p:pic>
      <p:sp>
        <p:nvSpPr>
          <p:cNvPr id="8" name="左大括号 7">
            <a:extLst>
              <a:ext uri="{FF2B5EF4-FFF2-40B4-BE49-F238E27FC236}">
                <a16:creationId xmlns:a16="http://schemas.microsoft.com/office/drawing/2014/main" id="{1E684E86-7D40-48D7-920A-68843CAB4C5C}"/>
              </a:ext>
            </a:extLst>
          </p:cNvPr>
          <p:cNvSpPr/>
          <p:nvPr/>
        </p:nvSpPr>
        <p:spPr>
          <a:xfrm rot="5400000">
            <a:off x="4292744" y="2256126"/>
            <a:ext cx="527339" cy="1205347"/>
          </a:xfrm>
          <a:prstGeom prst="leftBrace">
            <a:avLst>
              <a:gd name="adj1" fmla="val 38203"/>
              <a:gd name="adj2" fmla="val 5083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左大括号 8">
            <a:extLst>
              <a:ext uri="{FF2B5EF4-FFF2-40B4-BE49-F238E27FC236}">
                <a16:creationId xmlns:a16="http://schemas.microsoft.com/office/drawing/2014/main" id="{2E5A053E-A07E-47A7-917F-8FB4B1C135F3}"/>
              </a:ext>
            </a:extLst>
          </p:cNvPr>
          <p:cNvSpPr/>
          <p:nvPr/>
        </p:nvSpPr>
        <p:spPr>
          <a:xfrm rot="16200000">
            <a:off x="6428078" y="2588634"/>
            <a:ext cx="527339" cy="3065320"/>
          </a:xfrm>
          <a:prstGeom prst="leftBrace">
            <a:avLst>
              <a:gd name="adj1" fmla="val 38203"/>
              <a:gd name="adj2" fmla="val 5083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94D750-22E4-4A44-8BA6-34848A34C9F8}"/>
              </a:ext>
            </a:extLst>
          </p:cNvPr>
          <p:cNvSpPr txBox="1"/>
          <p:nvPr/>
        </p:nvSpPr>
        <p:spPr>
          <a:xfrm>
            <a:off x="3417319" y="1958243"/>
            <a:ext cx="4817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前 </a:t>
            </a:r>
            <a:r>
              <a:rPr lang="en-US" altLang="zh-CN" dirty="0"/>
              <a:t>4 </a:t>
            </a:r>
            <a:r>
              <a:rPr lang="zh-CN" altLang="en-US" dirty="0"/>
              <a:t>个字节，消息头，包含消息的长度和编号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6B4F65C-81AD-405A-89E7-AD2FA82D29BC}"/>
              </a:ext>
            </a:extLst>
          </p:cNvPr>
          <p:cNvSpPr txBox="1"/>
          <p:nvPr/>
        </p:nvSpPr>
        <p:spPr>
          <a:xfrm>
            <a:off x="6253165" y="459278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消息体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CDA2200-2B6F-41C8-A2BB-40F109184EEB}"/>
              </a:ext>
            </a:extLst>
          </p:cNvPr>
          <p:cNvSpPr txBox="1"/>
          <p:nvPr/>
        </p:nvSpPr>
        <p:spPr>
          <a:xfrm>
            <a:off x="666756" y="3857624"/>
            <a:ext cx="4234727" cy="212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消息的长度用一个 </a:t>
            </a:r>
            <a:r>
              <a:rPr lang="en-US" altLang="zh-CN" dirty="0"/>
              <a:t>short int </a:t>
            </a:r>
            <a:r>
              <a:rPr lang="zh-CN" altLang="en-US" dirty="0"/>
              <a:t>值来表示，所以占了 </a:t>
            </a:r>
            <a:r>
              <a:rPr lang="en-US" altLang="zh-CN" dirty="0"/>
              <a:t>2 </a:t>
            </a:r>
            <a:r>
              <a:rPr lang="zh-CN" altLang="en-US" dirty="0"/>
              <a:t>个字节；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消息的编号再用一个 </a:t>
            </a:r>
            <a:r>
              <a:rPr lang="en-US" altLang="zh-CN" dirty="0"/>
              <a:t>short int </a:t>
            </a:r>
            <a:r>
              <a:rPr lang="zh-CN" altLang="en-US" dirty="0"/>
              <a:t>值来表示，所以又占了 </a:t>
            </a:r>
            <a:r>
              <a:rPr lang="en-US" altLang="zh-CN" dirty="0"/>
              <a:t>2 </a:t>
            </a:r>
            <a:r>
              <a:rPr lang="zh-CN" altLang="en-US" dirty="0"/>
              <a:t>个字节；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所以一共是 </a:t>
            </a:r>
            <a:r>
              <a:rPr lang="en-US" altLang="zh-CN" dirty="0"/>
              <a:t>4 </a:t>
            </a:r>
            <a:r>
              <a:rPr lang="zh-CN" altLang="en-US" dirty="0"/>
              <a:t>个字节；</a:t>
            </a:r>
          </a:p>
        </p:txBody>
      </p:sp>
    </p:spTree>
    <p:extLst>
      <p:ext uri="{BB962C8B-B14F-4D97-AF65-F5344CB8AC3E}">
        <p14:creationId xmlns:p14="http://schemas.microsoft.com/office/powerpoint/2010/main" val="1840102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E8386D-283C-4D71-9297-54E475613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消息粘包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5A1AF514-A5D8-4E66-97B9-FF521BB32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096" y="809228"/>
            <a:ext cx="7938704" cy="5239544"/>
          </a:xfrm>
        </p:spPr>
      </p:pic>
    </p:spTree>
    <p:extLst>
      <p:ext uri="{BB962C8B-B14F-4D97-AF65-F5344CB8AC3E}">
        <p14:creationId xmlns:p14="http://schemas.microsoft.com/office/powerpoint/2010/main" val="3681571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ABCEFC-505D-42AA-8A42-D200445FC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 err="1"/>
              <a:t>Protobuf</a:t>
            </a:r>
            <a:r>
              <a:rPr lang="en-US" altLang="zh-CN" b="1" dirty="0"/>
              <a:t> </a:t>
            </a:r>
            <a:r>
              <a:rPr lang="zh-CN" altLang="en-US" b="1" dirty="0"/>
              <a:t>协议文档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AA8373-C05F-47BD-A7B4-D8CD9CF0A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syntax = “</a:t>
            </a:r>
            <a:r>
              <a:rPr lang="en-US" altLang="zh-CN" dirty="0" err="1"/>
              <a:t>proto3</a:t>
            </a:r>
            <a:r>
              <a:rPr lang="en-US" altLang="zh-CN" dirty="0"/>
              <a:t>”;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消息命名规则是 </a:t>
            </a:r>
            <a:r>
              <a:rPr lang="en-US" altLang="zh-CN" dirty="0" err="1"/>
              <a:t>XxxCmd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XxxResult</a:t>
            </a:r>
            <a:r>
              <a:rPr lang="zh-CN" altLang="en-US" dirty="0"/>
              <a:t>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XxxCmd</a:t>
            </a:r>
            <a:r>
              <a:rPr lang="en-US" altLang="zh-CN" dirty="0"/>
              <a:t> </a:t>
            </a:r>
            <a:r>
              <a:rPr lang="zh-CN" altLang="en-US" dirty="0"/>
              <a:t>代表客户端发往服务器的消息；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XxxResult</a:t>
            </a:r>
            <a:r>
              <a:rPr lang="en-US" altLang="zh-CN" dirty="0"/>
              <a:t> </a:t>
            </a:r>
            <a:r>
              <a:rPr lang="zh-CN" altLang="en-US" dirty="0"/>
              <a:t>代表服务器返回给客户端的消息；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UserEntryCmd</a:t>
            </a:r>
            <a:r>
              <a:rPr lang="zh-CN" altLang="en-US" dirty="0"/>
              <a:t>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UserEntryResult</a:t>
            </a:r>
            <a:r>
              <a:rPr lang="zh-CN" altLang="en-US" dirty="0"/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1372476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517DCB-1407-4583-85E0-47E3DFA92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 err="1"/>
              <a:t>Protobuf</a:t>
            </a:r>
            <a:r>
              <a:rPr lang="en-US" altLang="zh-CN" b="1" dirty="0"/>
              <a:t> </a:t>
            </a:r>
            <a:r>
              <a:rPr lang="zh-CN" altLang="en-US" b="1" dirty="0"/>
              <a:t>命令行工具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5B3C15-2980-4186-BF5A-5FE6FE65F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err="1">
                <a:hlinkClick r:id="rId2"/>
              </a:rPr>
              <a:t>github.com</a:t>
            </a:r>
            <a:r>
              <a:rPr lang="en-US" altLang="zh-CN" dirty="0">
                <a:hlinkClick r:id="rId2"/>
              </a:rPr>
              <a:t>/</a:t>
            </a:r>
            <a:r>
              <a:rPr lang="en-US" altLang="zh-CN" dirty="0" err="1">
                <a:hlinkClick r:id="rId2"/>
              </a:rPr>
              <a:t>protocolbuffers</a:t>
            </a:r>
            <a:r>
              <a:rPr lang="en-US" altLang="zh-CN" dirty="0">
                <a:hlinkClick r:id="rId2"/>
              </a:rPr>
              <a:t>/</a:t>
            </a:r>
            <a:r>
              <a:rPr lang="en-US" altLang="zh-CN" dirty="0" err="1">
                <a:hlinkClick r:id="rId2"/>
              </a:rPr>
              <a:t>protobuf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到 </a:t>
            </a:r>
            <a:r>
              <a:rPr lang="en-US" altLang="zh-CN" dirty="0"/>
              <a:t>releases </a:t>
            </a:r>
            <a:r>
              <a:rPr lang="zh-CN" altLang="en-US" dirty="0"/>
              <a:t>页面中找到下载链接；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解压缩后设置 </a:t>
            </a:r>
            <a:r>
              <a:rPr lang="en-US" altLang="zh-CN" dirty="0"/>
              <a:t>path </a:t>
            </a:r>
            <a:r>
              <a:rPr lang="zh-CN" altLang="en-US" dirty="0"/>
              <a:t>环境变量；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执行命令 </a:t>
            </a:r>
            <a:r>
              <a:rPr lang="en-US" altLang="zh-CN" dirty="0" err="1"/>
              <a:t>protoc</a:t>
            </a:r>
            <a:r>
              <a:rPr lang="zh-CN" altLang="en-US" dirty="0"/>
              <a:t>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latin typeface="Consolas" panose="020B0609020204030204" pitchFamily="49" charset="0"/>
              </a:rPr>
              <a:t>protoc.exe</a:t>
            </a:r>
            <a:r>
              <a:rPr lang="en-US" altLang="zh-CN" sz="2400" dirty="0">
                <a:latin typeface="Consolas" panose="020B0609020204030204" pitchFamily="49" charset="0"/>
              </a:rPr>
              <a:t> --</a:t>
            </a:r>
            <a:r>
              <a:rPr lang="en-US" altLang="zh-CN" sz="2400" dirty="0" err="1">
                <a:latin typeface="Consolas" panose="020B0609020204030204" pitchFamily="49" charset="0"/>
              </a:rPr>
              <a:t>java_out</a:t>
            </a:r>
            <a:r>
              <a:rPr lang="en-US" altLang="zh-CN" sz="2400" dirty="0">
                <a:latin typeface="Consolas" panose="020B0609020204030204" pitchFamily="49" charset="0"/>
              </a:rPr>
              <a:t>=${</a:t>
            </a:r>
            <a:r>
              <a:rPr lang="zh-CN" altLang="en-US" sz="2400" dirty="0">
                <a:latin typeface="Consolas" panose="020B0609020204030204" pitchFamily="49" charset="0"/>
              </a:rPr>
              <a:t>目标目录</a:t>
            </a:r>
            <a:r>
              <a:rPr lang="en-US" altLang="zh-CN" sz="2400" dirty="0">
                <a:latin typeface="Consolas" panose="020B0609020204030204" pitchFamily="49" charset="0"/>
              </a:rPr>
              <a:t>} .\</a:t>
            </a:r>
            <a:r>
              <a:rPr lang="en-US" altLang="zh-CN" sz="2400" dirty="0" err="1">
                <a:latin typeface="Consolas" panose="020B0609020204030204" pitchFamily="49" charset="0"/>
              </a:rPr>
              <a:t>GameMsgProtocol.proto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2840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051841E-30E2-4946-B32C-F287970E8337}"/>
              </a:ext>
            </a:extLst>
          </p:cNvPr>
          <p:cNvCxnSpPr>
            <a:cxnSpLocks/>
          </p:cNvCxnSpPr>
          <p:nvPr/>
        </p:nvCxnSpPr>
        <p:spPr>
          <a:xfrm>
            <a:off x="3401122" y="3178098"/>
            <a:ext cx="3741234" cy="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内容占位符 9" descr="屏幕上有字&#10;&#10;描述已自动生成">
            <a:extLst>
              <a:ext uri="{FF2B5EF4-FFF2-40B4-BE49-F238E27FC236}">
                <a16:creationId xmlns:a16="http://schemas.microsoft.com/office/drawing/2014/main" id="{5EAEEA69-E2DA-4089-B8F6-E7BF74047B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205" y="2071135"/>
            <a:ext cx="9701587" cy="3860317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87055EB-D928-4C52-A251-A16AA3B3C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zh-CN" altLang="en-US" b="1" dirty="0"/>
              <a:t>消息的解码</a:t>
            </a:r>
          </a:p>
        </p:txBody>
      </p:sp>
      <p:sp>
        <p:nvSpPr>
          <p:cNvPr id="3" name="对话气泡: 椭圆形 2">
            <a:extLst>
              <a:ext uri="{FF2B5EF4-FFF2-40B4-BE49-F238E27FC236}">
                <a16:creationId xmlns:a16="http://schemas.microsoft.com/office/drawing/2014/main" id="{ACAD94D1-9E44-4F9D-9314-833C491E54DE}"/>
              </a:ext>
            </a:extLst>
          </p:cNvPr>
          <p:cNvSpPr/>
          <p:nvPr/>
        </p:nvSpPr>
        <p:spPr>
          <a:xfrm>
            <a:off x="4083204" y="2071135"/>
            <a:ext cx="2012795" cy="1020337"/>
          </a:xfrm>
          <a:prstGeom prst="wedgeEllipseCallout">
            <a:avLst>
              <a:gd name="adj1" fmla="val 16913"/>
              <a:gd name="adj2" fmla="val 85997"/>
            </a:avLst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二进制数据</a:t>
            </a:r>
          </a:p>
        </p:txBody>
      </p:sp>
      <p:sp>
        <p:nvSpPr>
          <p:cNvPr id="24" name="对话气泡: 矩形 23">
            <a:extLst>
              <a:ext uri="{FF2B5EF4-FFF2-40B4-BE49-F238E27FC236}">
                <a16:creationId xmlns:a16="http://schemas.microsoft.com/office/drawing/2014/main" id="{E2701F06-3FFB-4230-BD86-7CD1BEC97DCE}"/>
              </a:ext>
            </a:extLst>
          </p:cNvPr>
          <p:cNvSpPr/>
          <p:nvPr/>
        </p:nvSpPr>
        <p:spPr>
          <a:xfrm>
            <a:off x="6404838" y="1855406"/>
            <a:ext cx="2012795" cy="725897"/>
          </a:xfrm>
          <a:prstGeom prst="wedgeRectCallout">
            <a:avLst>
              <a:gd name="adj1" fmla="val -30070"/>
              <a:gd name="adj2" fmla="val 127182"/>
            </a:avLst>
          </a:prstGeom>
          <a:solidFill>
            <a:schemeClr val="bg1"/>
          </a:solidFill>
          <a:ln w="381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解码 </a:t>
            </a:r>
            <a:r>
              <a:rPr lang="en-US" altLang="zh-CN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Decode</a:t>
            </a:r>
            <a:endParaRPr lang="zh-CN" altLang="en-US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3243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9F37F7-2C2A-46AE-AAEA-6F4F54118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自定义解码器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2EE147-4A49-4D3E-A1E3-999F193FC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在 </a:t>
            </a:r>
            <a:r>
              <a:rPr lang="en-US" altLang="zh-CN" dirty="0" err="1"/>
              <a:t>pom.xml</a:t>
            </a:r>
            <a:r>
              <a:rPr lang="en-US" altLang="zh-CN" dirty="0"/>
              <a:t> </a:t>
            </a:r>
            <a:r>
              <a:rPr lang="zh-CN" altLang="en-US" dirty="0"/>
              <a:t>中引入 </a:t>
            </a:r>
            <a:r>
              <a:rPr lang="en-US" altLang="zh-CN" dirty="0"/>
              <a:t>Google </a:t>
            </a:r>
            <a:r>
              <a:rPr lang="en-US" altLang="zh-CN" dirty="0" err="1"/>
              <a:t>Protobuf</a:t>
            </a:r>
            <a:r>
              <a:rPr lang="zh-CN" altLang="en-US" dirty="0"/>
              <a:t>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增加 </a:t>
            </a:r>
            <a:r>
              <a:rPr lang="en-US" altLang="zh-CN" dirty="0" err="1"/>
              <a:t>GameMsgDecoder</a:t>
            </a:r>
            <a:r>
              <a:rPr lang="zh-CN" altLang="en-US" dirty="0"/>
              <a:t>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读取消息编号；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通过 </a:t>
            </a:r>
            <a:r>
              <a:rPr lang="en-US" altLang="zh-CN" dirty="0" err="1"/>
              <a:t>GameMsgProtocol</a:t>
            </a:r>
            <a:r>
              <a:rPr lang="en-US" altLang="zh-CN" dirty="0"/>
              <a:t> </a:t>
            </a:r>
            <a:r>
              <a:rPr lang="zh-CN" altLang="en-US" dirty="0"/>
              <a:t>将字节数组解析为消息对象；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修改 </a:t>
            </a:r>
            <a:r>
              <a:rPr lang="en-US" altLang="zh-CN" dirty="0" err="1"/>
              <a:t>GameMsgHandler</a:t>
            </a:r>
            <a:r>
              <a:rPr lang="zh-CN" altLang="en-US" dirty="0"/>
              <a:t> 打印用户信息；</a:t>
            </a:r>
          </a:p>
        </p:txBody>
      </p:sp>
    </p:spTree>
    <p:extLst>
      <p:ext uri="{BB962C8B-B14F-4D97-AF65-F5344CB8AC3E}">
        <p14:creationId xmlns:p14="http://schemas.microsoft.com/office/powerpoint/2010/main" val="542516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CE8649-9A9C-45B5-83F6-E35D5944E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消息的群发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781583-3E68-4301-A468-0230E5E48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增加 </a:t>
            </a:r>
            <a:r>
              <a:rPr lang="en-US" altLang="zh-CN" dirty="0"/>
              <a:t>_</a:t>
            </a:r>
            <a:r>
              <a:rPr lang="en-US" altLang="zh-CN" dirty="0" err="1"/>
              <a:t>channelGroup</a:t>
            </a:r>
            <a:r>
              <a:rPr lang="zh-CN" altLang="en-US" dirty="0"/>
              <a:t>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覆盖 </a:t>
            </a:r>
            <a:r>
              <a:rPr lang="en-US" altLang="zh-CN" dirty="0" err="1"/>
              <a:t>channelActive</a:t>
            </a:r>
            <a:r>
              <a:rPr lang="en-US" altLang="zh-CN" dirty="0"/>
              <a:t> </a:t>
            </a:r>
            <a:r>
              <a:rPr lang="zh-CN" altLang="en-US" dirty="0"/>
              <a:t>函数，也就是有新的客户端信道时，将其加入到 </a:t>
            </a:r>
            <a:r>
              <a:rPr lang="en-US" altLang="zh-CN" dirty="0"/>
              <a:t>_</a:t>
            </a:r>
            <a:r>
              <a:rPr lang="en-US" altLang="zh-CN" dirty="0" err="1"/>
              <a:t>channelGroup</a:t>
            </a:r>
            <a:r>
              <a:rPr lang="en-US" altLang="zh-CN" dirty="0"/>
              <a:t> </a:t>
            </a:r>
            <a:r>
              <a:rPr lang="zh-CN" altLang="en-US" dirty="0"/>
              <a:t>中；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调用 </a:t>
            </a:r>
            <a:r>
              <a:rPr lang="en-US" altLang="zh-CN" dirty="0"/>
              <a:t>_</a:t>
            </a:r>
            <a:r>
              <a:rPr lang="en-US" altLang="zh-CN" dirty="0" err="1"/>
              <a:t>channelGroup</a:t>
            </a:r>
            <a:r>
              <a:rPr lang="en-US" altLang="zh-CN" dirty="0"/>
              <a:t> </a:t>
            </a:r>
            <a:r>
              <a:rPr lang="zh-CN" altLang="en-US" dirty="0"/>
              <a:t>的 </a:t>
            </a:r>
            <a:r>
              <a:rPr lang="en-US" altLang="zh-CN" dirty="0" err="1"/>
              <a:t>writeAndFlush</a:t>
            </a:r>
            <a:r>
              <a:rPr lang="en-US" altLang="zh-CN" dirty="0"/>
              <a:t> </a:t>
            </a:r>
            <a:r>
              <a:rPr lang="zh-CN" altLang="en-US" dirty="0"/>
              <a:t>实现群发逻辑；</a:t>
            </a:r>
          </a:p>
        </p:txBody>
      </p:sp>
    </p:spTree>
    <p:extLst>
      <p:ext uri="{BB962C8B-B14F-4D97-AF65-F5344CB8AC3E}">
        <p14:creationId xmlns:p14="http://schemas.microsoft.com/office/powerpoint/2010/main" val="241721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内容占位符 9" descr="屏幕上有字&#10;&#10;描述已自动生成">
            <a:extLst>
              <a:ext uri="{FF2B5EF4-FFF2-40B4-BE49-F238E27FC236}">
                <a16:creationId xmlns:a16="http://schemas.microsoft.com/office/drawing/2014/main" id="{5EAEEA69-E2DA-4089-B8F6-E7BF74047B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205" y="2071135"/>
            <a:ext cx="9701587" cy="3860317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87055EB-D928-4C52-A251-A16AA3B3C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zh-CN" altLang="en-US" b="1" dirty="0"/>
              <a:t>消息的编码</a:t>
            </a:r>
          </a:p>
        </p:txBody>
      </p:sp>
      <p:sp>
        <p:nvSpPr>
          <p:cNvPr id="3" name="对话气泡: 椭圆形 2">
            <a:extLst>
              <a:ext uri="{FF2B5EF4-FFF2-40B4-BE49-F238E27FC236}">
                <a16:creationId xmlns:a16="http://schemas.microsoft.com/office/drawing/2014/main" id="{ACAD94D1-9E44-4F9D-9314-833C491E54DE}"/>
              </a:ext>
            </a:extLst>
          </p:cNvPr>
          <p:cNvSpPr/>
          <p:nvPr/>
        </p:nvSpPr>
        <p:spPr>
          <a:xfrm>
            <a:off x="4083204" y="2071135"/>
            <a:ext cx="2012795" cy="1020337"/>
          </a:xfrm>
          <a:prstGeom prst="wedgeEllipseCallout">
            <a:avLst>
              <a:gd name="adj1" fmla="val 16913"/>
              <a:gd name="adj2" fmla="val 85997"/>
            </a:avLst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二进制数据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C6B5FF9-2108-4714-88EB-6D52C79367F5}"/>
              </a:ext>
            </a:extLst>
          </p:cNvPr>
          <p:cNvCxnSpPr>
            <a:cxnSpLocks/>
          </p:cNvCxnSpPr>
          <p:nvPr/>
        </p:nvCxnSpPr>
        <p:spPr>
          <a:xfrm flipH="1">
            <a:off x="3401122" y="4787869"/>
            <a:ext cx="3741234" cy="1819"/>
          </a:xfrm>
          <a:prstGeom prst="straightConnector1">
            <a:avLst/>
          </a:prstGeom>
          <a:ln w="381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对话气泡: 矩形 29">
            <a:extLst>
              <a:ext uri="{FF2B5EF4-FFF2-40B4-BE49-F238E27FC236}">
                <a16:creationId xmlns:a16="http://schemas.microsoft.com/office/drawing/2014/main" id="{CCF4EBE2-6027-41D0-AA0D-52F89DAFF6AE}"/>
              </a:ext>
            </a:extLst>
          </p:cNvPr>
          <p:cNvSpPr/>
          <p:nvPr/>
        </p:nvSpPr>
        <p:spPr>
          <a:xfrm>
            <a:off x="6404838" y="5568503"/>
            <a:ext cx="2012795" cy="725897"/>
          </a:xfrm>
          <a:prstGeom prst="wedgeRectCallout">
            <a:avLst>
              <a:gd name="adj1" fmla="val -20727"/>
              <a:gd name="adj2" fmla="val -148877"/>
            </a:avLst>
          </a:prstGeom>
          <a:solidFill>
            <a:schemeClr val="bg1"/>
          </a:solidFill>
          <a:ln w="381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编码 </a:t>
            </a:r>
            <a:r>
              <a:rPr lang="en-US" altLang="zh-CN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Encode</a:t>
            </a:r>
            <a:endParaRPr lang="zh-CN" altLang="en-US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1180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1090</TotalTime>
  <Words>360</Words>
  <Application>Microsoft Office PowerPoint</Application>
  <PresentationFormat>宽屏</PresentationFormat>
  <Paragraphs>57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Microsoft YaHei UI</vt:lpstr>
      <vt:lpstr>等线</vt:lpstr>
      <vt:lpstr>等线 Light</vt:lpstr>
      <vt:lpstr>Arial</vt:lpstr>
      <vt:lpstr>Consolas</vt:lpstr>
      <vt:lpstr>Office 主题​​</vt:lpstr>
      <vt:lpstr>Java 游戏开发入门</vt:lpstr>
      <vt:lpstr>消息协议</vt:lpstr>
      <vt:lpstr>消息粘包</vt:lpstr>
      <vt:lpstr>Protobuf 协议文档</vt:lpstr>
      <vt:lpstr>Protobuf 命令行工具</vt:lpstr>
      <vt:lpstr>消息的解码</vt:lpstr>
      <vt:lpstr>自定义解码器</vt:lpstr>
      <vt:lpstr>消息的群发</vt:lpstr>
      <vt:lpstr>消息的编码</vt:lpstr>
      <vt:lpstr>自定义编码器</vt:lpstr>
      <vt:lpstr>还有谁？</vt:lpstr>
      <vt:lpstr>其他消息实现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游戏开发入门</dc:title>
  <dc:creator>nul</dc:creator>
  <cp:lastModifiedBy>jin haijiang</cp:lastModifiedBy>
  <cp:revision>239</cp:revision>
  <dcterms:created xsi:type="dcterms:W3CDTF">2019-11-07T02:26:00Z</dcterms:created>
  <dcterms:modified xsi:type="dcterms:W3CDTF">2019-12-05T07:02:00Z</dcterms:modified>
</cp:coreProperties>
</file>