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5" r:id="rId4"/>
    <p:sldId id="286" r:id="rId5"/>
    <p:sldId id="287" r:id="rId6"/>
    <p:sldId id="288" r:id="rId7"/>
    <p:sldId id="293" r:id="rId8"/>
    <p:sldId id="289" r:id="rId9"/>
    <p:sldId id="290" r:id="rId10"/>
    <p:sldId id="291" r:id="rId11"/>
    <p:sldId id="292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aijiang" initials="jh" lastIdx="1" clrIdx="0">
    <p:extLst>
      <p:ext uri="{19B8F6BF-5375-455C-9EA6-DF929625EA0E}">
        <p15:presenceInfo xmlns:p15="http://schemas.microsoft.com/office/powerpoint/2012/main" userId="fdfc92868b06d1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0424" autoAdjust="0"/>
  </p:normalViewPr>
  <p:slideViewPr>
    <p:cSldViewPr snapToGrid="0">
      <p:cViewPr varScale="1">
        <p:scale>
          <a:sx n="124" d="100"/>
          <a:sy n="124" d="100"/>
        </p:scale>
        <p:origin x="65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4C58D-4AC0-47F2-B672-726EE1973431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7875-5BC2-4655-BE3D-EFBC10E3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6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9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9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140E-7319-4BE6-850E-BB1D5AEA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2F7C2-FAE5-47AD-9121-A746AD60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03BA4-B7E6-4CA1-A832-FD9EE84E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E8935-A160-41EA-A305-E462E03B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138AF-F550-4338-B000-910AB262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5F1-07C5-4A1D-AD8C-DCF06D33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5F14-D130-44BA-BAE9-E9EE7AC5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A1C47-FC48-4ACB-8850-A0E8A7B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3A195-E3FC-4A27-B1B0-A573FF5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0FCB-BC1E-4F68-BE1A-4BD9CC9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33C393-1AD5-4B70-921C-9F83B394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92C58-80AC-4F6A-BF93-77DB7412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CEF8-D815-4876-84AD-4105082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4222B-870E-4CAB-A726-FCACA3EC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E174-CE22-46C4-BDB1-EE8A62A8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AF61-B449-4B9F-9D54-8D75434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B92B8-B6D9-4796-BE2F-84CB864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AD6C5-5E05-4BC9-8D0D-D85CED34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30D5-A67D-4456-8C2A-6ECB32A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AAB4-E54F-49B5-8AEE-9328B25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2F6D-E724-4F0D-9A8E-EAC82B03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F424F-3553-4120-ACF1-FAAA90F5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FD41-4B74-416B-81CB-11CD1F5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06F6B-363F-445A-B9F8-07EB6DF9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56BC2-9F44-44D6-8110-B61B745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4D8E-75DE-457A-B2B4-31751261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1898-9174-4A30-BFCB-365BEE46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530ED-7BDB-444B-8ED4-381FED51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AEDB9-5A7B-478A-A9F3-6EAE18A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0B85A-B0D0-45E1-B448-736C03B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29F2-1CDA-495C-AC20-8FE855C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825C-CBFE-4E35-908C-9E80456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FC55-B5F5-4925-9E4F-791D865B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3EF44-9812-4B69-91AC-2AB56B6F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2BBB0-F63F-41DD-BC3E-3CF5CABF0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DCBC3-50D1-4EF7-9B4C-7F0D1A4A3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3608C-DCA4-4330-A041-2F362FBC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379FF-B666-4CBF-B6B5-FFE4DCB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38EF2-CE9B-4386-82AF-79B7917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B6FF-B83E-49C8-B0EB-3DCDB3A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18029E-AE8A-4C7F-8171-BFE46F9E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2ED67-8E89-4BB3-B8B6-9DCA8F69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9638-D359-4DC7-8597-61B1B6B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7F4C8-7861-40B4-8508-0C3395F7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2B045-5004-45B2-B266-61ED8A05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9BB0-26DE-411A-9A1C-1E330466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DC0A-5B18-4161-AB3A-109F236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0702B-7DAC-450E-B781-83548C9A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FD1FE-969E-402D-A012-5A4AC94A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7354C-2B6E-4FBF-ACB2-66CA2A8E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901C1-E624-41B5-B7C0-91962A7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5DBBE-4D36-420D-9651-8A5FC8F3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6147-92F7-45E0-B26D-68017BC7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CA885-149C-433B-834A-EE4C3243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02C28-7381-4D03-A8EC-BEFA1D94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C4B4-CB75-499D-96B9-C9AC57B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FA1F6-A9BA-490A-A375-04BFA42E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A26F-D060-43A9-84E8-8DBCA40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0C4B9-B51F-4E72-870B-1F3816A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751D8-22B1-4B85-9B37-94391A75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D9DE1-2B53-452E-BE3E-B5CCB434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5975-F818-4DF7-8CD0-50B96E6AC39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5F6F9-C079-45AF-B298-A5785560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38461-834B-488A-A5F1-6546A9FBE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dn0001.afrxvk.cn/hero_story/demo/step030/index.html?serverAddr=127.0.0.1:12345&amp;userId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1AC6-A726-4A41-A88E-159AFED6A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Java </a:t>
            </a:r>
            <a:r>
              <a:rPr lang="zh-CN" altLang="en-US" b="1" dirty="0"/>
              <a:t>游戏开发入门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AC930-AEA0-4766-BC0E-ECAC6B31D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第六课</a:t>
            </a:r>
            <a:endParaRPr lang="en-US" altLang="zh-CN" dirty="0"/>
          </a:p>
          <a:p>
            <a:r>
              <a:rPr lang="zh-CN" altLang="en-US" dirty="0"/>
              <a:t>主讲老师：靳海江</a:t>
            </a:r>
          </a:p>
        </p:txBody>
      </p:sp>
    </p:spTree>
    <p:extLst>
      <p:ext uri="{BB962C8B-B14F-4D97-AF65-F5344CB8AC3E}">
        <p14:creationId xmlns:p14="http://schemas.microsoft.com/office/powerpoint/2010/main" val="149223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00C45-F8F2-4C09-873C-A0027155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/>
              <a:t>MainThreadProcessor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06E96-7EE2-4D5E-B54B-27CC9A2A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 anchorCtr="1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堵住了！！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zh-CN" altLang="en-US" sz="4000" dirty="0"/>
              <a:t>被数据库 </a:t>
            </a:r>
            <a:r>
              <a:rPr lang="en-US" altLang="zh-CN" sz="4000" dirty="0"/>
              <a:t>IO </a:t>
            </a:r>
            <a:r>
              <a:rPr lang="zh-CN" altLang="en-US" sz="4000" dirty="0"/>
              <a:t>操作堵住了！！</a:t>
            </a:r>
          </a:p>
        </p:txBody>
      </p:sp>
    </p:spTree>
    <p:extLst>
      <p:ext uri="{BB962C8B-B14F-4D97-AF65-F5344CB8AC3E}">
        <p14:creationId xmlns:p14="http://schemas.microsoft.com/office/powerpoint/2010/main" val="222107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8C49-5510-486C-B269-3BF2A99F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问题很纠结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706D3-2DA8-4684-8654-BBD6996A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使用多线程，会有并发问题；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使用单线程，</a:t>
            </a:r>
            <a:r>
              <a:rPr lang="en-US" altLang="zh-CN" dirty="0"/>
              <a:t>IO</a:t>
            </a:r>
            <a:r>
              <a:rPr lang="zh-CN" altLang="en-US" dirty="0"/>
              <a:t> 会堵住线程；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怎么办？！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怎么办？！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怎么办？！</a:t>
            </a:r>
          </a:p>
        </p:txBody>
      </p:sp>
    </p:spTree>
    <p:extLst>
      <p:ext uri="{BB962C8B-B14F-4D97-AF65-F5344CB8AC3E}">
        <p14:creationId xmlns:p14="http://schemas.microsoft.com/office/powerpoint/2010/main" val="28268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02374-FA56-4B33-ADAE-77B90E4B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如果想要连接自己的服务器调试代码的话，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请使用这个地址：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http://cdn0001.afrxvk.cn/hero_story/demo/</a:t>
            </a:r>
            <a:r>
              <a:rPr lang="en-US" altLang="zh-CN" dirty="0" err="1">
                <a:hlinkClick r:id="rId2"/>
              </a:rPr>
              <a:t>step030</a:t>
            </a:r>
            <a:r>
              <a:rPr lang="en-US" altLang="zh-CN" dirty="0">
                <a:hlinkClick r:id="rId2"/>
              </a:rPr>
              <a:t>/index.html?serverAddr=127.0.0.1:12345&amp;userId=1</a:t>
            </a:r>
            <a:endParaRPr lang="en-US" altLang="zh-CN" dirty="0"/>
          </a:p>
        </p:txBody>
      </p:sp>
      <p:sp>
        <p:nvSpPr>
          <p:cNvPr id="4" name="标注: 弯曲线形 3">
            <a:extLst>
              <a:ext uri="{FF2B5EF4-FFF2-40B4-BE49-F238E27FC236}">
                <a16:creationId xmlns:a16="http://schemas.microsoft.com/office/drawing/2014/main" id="{A847ECB1-E6CF-40BA-A938-5301B40920B7}"/>
              </a:ext>
            </a:extLst>
          </p:cNvPr>
          <p:cNvSpPr/>
          <p:nvPr/>
        </p:nvSpPr>
        <p:spPr>
          <a:xfrm>
            <a:off x="8956431" y="1867877"/>
            <a:ext cx="2397369" cy="750277"/>
          </a:xfrm>
          <a:prstGeom prst="borderCallout2">
            <a:avLst>
              <a:gd name="adj1" fmla="val 55208"/>
              <a:gd name="adj2" fmla="val -3525"/>
              <a:gd name="adj3" fmla="val 55208"/>
              <a:gd name="adj4" fmla="val -24359"/>
              <a:gd name="adj5" fmla="val 155209"/>
              <a:gd name="adj6" fmla="val -1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注意这里改成 </a:t>
            </a:r>
            <a:r>
              <a:rPr lang="en-US" altLang="zh-CN" dirty="0"/>
              <a:t>030 </a:t>
            </a:r>
            <a:r>
              <a:rPr lang="zh-CN" altLang="en-US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41069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EE669-D991-40D0-86ED-ED83DC8E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游戏的单线程方案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AB241-945E-4D05-9181-5D9BE620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MainThreadProcessor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 err="1"/>
              <a:t>Executors.newSingleThreadExecutor</a:t>
            </a:r>
            <a:r>
              <a:rPr lang="en-US" altLang="zh-CN" dirty="0"/>
              <a:t> </a:t>
            </a:r>
            <a:r>
              <a:rPr lang="zh-CN" altLang="en-US" dirty="0"/>
              <a:t>拿到一个单线程；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 </a:t>
            </a:r>
            <a:r>
              <a:rPr lang="en-US" altLang="zh-CN" dirty="0" err="1"/>
              <a:t>cmdHandler.handle</a:t>
            </a:r>
            <a:r>
              <a:rPr lang="en-US" altLang="zh-CN" dirty="0"/>
              <a:t> </a:t>
            </a:r>
            <a:r>
              <a:rPr lang="zh-CN" altLang="en-US" dirty="0"/>
              <a:t>放到单线程中执行；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注意：不要忘了用 </a:t>
            </a:r>
            <a:r>
              <a:rPr lang="en-US" altLang="zh-CN" dirty="0"/>
              <a:t>try … catch … </a:t>
            </a:r>
            <a:r>
              <a:rPr lang="zh-CN" altLang="en-US" dirty="0"/>
              <a:t>来裹住代码，避免出现异常导致线程终止；</a:t>
            </a:r>
          </a:p>
        </p:txBody>
      </p:sp>
    </p:spTree>
    <p:extLst>
      <p:ext uri="{BB962C8B-B14F-4D97-AF65-F5344CB8AC3E}">
        <p14:creationId xmlns:p14="http://schemas.microsoft.com/office/powerpoint/2010/main" val="38985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365C6-2B6B-4EA4-BFAB-2720ECCD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小提示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F4F3D-5FAA-451F-9D78-21FDE30A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可以给线程起个名字，就叫：</a:t>
            </a:r>
            <a:r>
              <a:rPr lang="en-US" altLang="zh-CN" dirty="0" err="1"/>
              <a:t>MainThreadProcessor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 </a:t>
            </a:r>
            <a:r>
              <a:rPr lang="en-US" altLang="zh-CN" dirty="0" err="1"/>
              <a:t>UserManager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_</a:t>
            </a:r>
            <a:r>
              <a:rPr lang="en-US" altLang="zh-CN" dirty="0" err="1"/>
              <a:t>userMap</a:t>
            </a:r>
            <a:r>
              <a:rPr lang="zh-CN" altLang="en-US" dirty="0"/>
              <a:t>，需要改成线程安全的；</a:t>
            </a:r>
          </a:p>
        </p:txBody>
      </p:sp>
    </p:spTree>
    <p:extLst>
      <p:ext uri="{BB962C8B-B14F-4D97-AF65-F5344CB8AC3E}">
        <p14:creationId xmlns:p14="http://schemas.microsoft.com/office/powerpoint/2010/main" val="19753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1B5BC7B-AC20-41EC-9B99-09125F5F9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5676" y="643466"/>
            <a:ext cx="95606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7DFBA-B045-4384-AC84-6BDF5413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阻塞队列测试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BAC99-A4AA-4538-B41B-898B672B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测试</a:t>
            </a:r>
            <a:r>
              <a:rPr lang="en-US" altLang="zh-CN" dirty="0"/>
              <a:t> 1</a:t>
            </a:r>
            <a:r>
              <a:rPr lang="zh-CN" altLang="en-US" dirty="0"/>
              <a:t>，两个线程塞数，一个线程取数；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封装一个自己的 </a:t>
            </a:r>
            <a:r>
              <a:rPr lang="en-US" altLang="zh-CN" dirty="0" err="1"/>
              <a:t>ExecutorService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Runnable </a:t>
            </a:r>
            <a:r>
              <a:rPr lang="zh-CN" altLang="en-US" dirty="0"/>
              <a:t>进行抽象化，模拟 </a:t>
            </a:r>
            <a:r>
              <a:rPr lang="en-US" altLang="zh-CN" dirty="0"/>
              <a:t>Java </a:t>
            </a:r>
            <a:r>
              <a:rPr lang="zh-CN" altLang="en-US" dirty="0"/>
              <a:t>本身的 </a:t>
            </a:r>
            <a:r>
              <a:rPr lang="en-US" altLang="zh-CN" dirty="0" err="1"/>
              <a:t>ExecutorService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27572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12A3-F39F-4303-B209-3F425423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难免落俗的 </a:t>
            </a:r>
            <a:r>
              <a:rPr lang="en-US" altLang="zh-CN" b="1" dirty="0"/>
              <a:t>CRUD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A0052-EC6F-431A-85A9-481375CA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完成用户登录功能；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用户提交用户名称和密码之后，系统到数据库中去查询；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如果有该用户名称且密码也正确，则登录成功；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如果不存在该用户名称，则新建一个用户并存入数据库；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75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5C473-8379-487B-B21E-2EFD0771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数据库表结构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72000-C42B-45D6-9A28-5CCCDB0A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CREATE DATABASE </a:t>
            </a:r>
            <a:r>
              <a:rPr lang="en-US" altLang="zh-CN" dirty="0" err="1">
                <a:latin typeface="Consolas" panose="020B0609020204030204" pitchFamily="49" charset="0"/>
              </a:rPr>
              <a:t>hero_story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DEFAULT CHARACTER SET </a:t>
            </a:r>
            <a:r>
              <a:rPr lang="en-US" altLang="zh-CN" dirty="0" err="1">
                <a:latin typeface="Consolas" panose="020B0609020204030204" pitchFamily="49" charset="0"/>
              </a:rPr>
              <a:t>utf8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hero_story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zh-CN" dirty="0">
                <a:latin typeface="Consolas" panose="020B0609020204030204" pitchFamily="49" charset="0"/>
              </a:rPr>
              <a:t>`</a:t>
            </a:r>
            <a:r>
              <a:rPr lang="en-US" altLang="zh-CN" dirty="0" err="1">
                <a:latin typeface="Consolas" panose="020B0609020204030204" pitchFamily="49" charset="0"/>
              </a:rPr>
              <a:t>t_user</a:t>
            </a:r>
            <a:r>
              <a:rPr lang="en-US" altLang="zh-CN" dirty="0">
                <a:latin typeface="Consolas" panose="020B0609020204030204" pitchFamily="49" charset="0"/>
              </a:rPr>
              <a:t>` (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 `</a:t>
            </a:r>
            <a:r>
              <a:rPr lang="en-US" altLang="zh-CN" dirty="0" err="1">
                <a:latin typeface="Consolas" panose="020B0609020204030204" pitchFamily="49" charset="0"/>
              </a:rPr>
              <a:t>user_id</a:t>
            </a:r>
            <a:r>
              <a:rPr lang="en-US" altLang="zh-CN" dirty="0">
                <a:latin typeface="Consolas" panose="020B0609020204030204" pitchFamily="49" charset="0"/>
              </a:rPr>
              <a:t>`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(11)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NOT NULL 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AUTO_INCREMENT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 `</a:t>
            </a:r>
            <a:r>
              <a:rPr lang="en-US" altLang="zh-CN" dirty="0" err="1">
                <a:latin typeface="Consolas" panose="020B0609020204030204" pitchFamily="49" charset="0"/>
              </a:rPr>
              <a:t>user_name</a:t>
            </a:r>
            <a:r>
              <a:rPr lang="en-US" altLang="zh-CN" dirty="0">
                <a:latin typeface="Consolas" panose="020B0609020204030204" pitchFamily="49" charset="0"/>
              </a:rPr>
              <a:t>`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CN" dirty="0">
                <a:latin typeface="Consolas" panose="020B0609020204030204" pitchFamily="49" charset="0"/>
              </a:rPr>
              <a:t>(64)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DEFAULT NULL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 `password`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CN" dirty="0">
                <a:latin typeface="Consolas" panose="020B0609020204030204" pitchFamily="49" charset="0"/>
              </a:rPr>
              <a:t>(64)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DEFAULT NULL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 `</a:t>
            </a:r>
            <a:r>
              <a:rPr lang="en-US" altLang="zh-CN" dirty="0" err="1">
                <a:latin typeface="Consolas" panose="020B0609020204030204" pitchFamily="49" charset="0"/>
              </a:rPr>
              <a:t>hero_avatar</a:t>
            </a:r>
            <a:r>
              <a:rPr lang="en-US" altLang="zh-CN" dirty="0">
                <a:latin typeface="Consolas" panose="020B0609020204030204" pitchFamily="49" charset="0"/>
              </a:rPr>
              <a:t>`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CN" dirty="0">
                <a:latin typeface="Consolas" panose="020B0609020204030204" pitchFamily="49" charset="0"/>
              </a:rPr>
              <a:t>(64)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DEFAULT NULL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PRIMARY KEY </a:t>
            </a:r>
            <a:r>
              <a:rPr lang="en-US" altLang="zh-CN" dirty="0">
                <a:latin typeface="Consolas" panose="020B0609020204030204" pitchFamily="49" charset="0"/>
              </a:rPr>
              <a:t>(`</a:t>
            </a:r>
            <a:r>
              <a:rPr lang="en-US" altLang="zh-CN" dirty="0" err="1">
                <a:latin typeface="Consolas" panose="020B0609020204030204" pitchFamily="49" charset="0"/>
              </a:rPr>
              <a:t>user_id</a:t>
            </a:r>
            <a:r>
              <a:rPr lang="en-US" altLang="zh-CN" dirty="0">
                <a:latin typeface="Consolas" panose="020B0609020204030204" pitchFamily="49" charset="0"/>
              </a:rPr>
              <a:t>`)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9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5BC5F-3DE4-4FF2-AD21-1E1834B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CRUD </a:t>
            </a:r>
            <a:r>
              <a:rPr lang="zh-CN" altLang="en-US" b="1" dirty="0"/>
              <a:t>吧，少年！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367BE-8992-470A-BE68-AF9AF324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创建数据库表；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引入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依赖包，并添加配置；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新建登录模块；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UserEntity</a:t>
            </a:r>
            <a:r>
              <a:rPr lang="zh-CN" altLang="en-US" dirty="0"/>
              <a:t> 类；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IUserDao</a:t>
            </a:r>
            <a:r>
              <a:rPr lang="en-US" altLang="zh-CN" dirty="0"/>
              <a:t> </a:t>
            </a:r>
            <a:r>
              <a:rPr lang="zh-CN" altLang="en-US" dirty="0"/>
              <a:t>接口，注意：这个接口是没有实现类的，具体原因你是知道的；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IUserDao.xml</a:t>
            </a:r>
            <a:r>
              <a:rPr lang="en-US" altLang="zh-CN" dirty="0"/>
              <a:t> SQL </a:t>
            </a:r>
            <a:r>
              <a:rPr lang="zh-CN" altLang="en-US" dirty="0"/>
              <a:t>文件；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 </a:t>
            </a:r>
            <a:r>
              <a:rPr lang="en-US" altLang="zh-CN" dirty="0" err="1"/>
              <a:t>LoginService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 </a:t>
            </a:r>
            <a:r>
              <a:rPr lang="en-US" altLang="zh-CN" dirty="0" err="1"/>
              <a:t>LoginCmdHandler</a:t>
            </a:r>
            <a:r>
              <a:rPr lang="en-US" altLang="zh-CN" dirty="0"/>
              <a:t> </a:t>
            </a:r>
            <a:r>
              <a:rPr lang="zh-CN" altLang="en-US" dirty="0"/>
              <a:t>类，调用 </a:t>
            </a:r>
            <a:r>
              <a:rPr lang="en-US" altLang="zh-CN" dirty="0" err="1"/>
              <a:t>LoginService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94860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F5A8-4E77-4EA3-92C5-9B836F54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CRUD</a:t>
            </a:r>
            <a:r>
              <a:rPr lang="zh-CN" altLang="en-US" b="1" dirty="0"/>
              <a:t>，大事不妙！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FB3E4-E6AE-4C49-AB4F-8037C61E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 </a:t>
            </a:r>
            <a:r>
              <a:rPr lang="en-US" altLang="zh-CN" dirty="0" err="1"/>
              <a:t>LoginService</a:t>
            </a:r>
            <a:r>
              <a:rPr lang="en-US" altLang="zh-CN" dirty="0"/>
              <a:t> </a:t>
            </a:r>
            <a:r>
              <a:rPr lang="zh-CN" altLang="en-US" dirty="0"/>
              <a:t>类中输出一条日志，看看当前线程的名字；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数据库 </a:t>
            </a:r>
            <a:r>
              <a:rPr lang="en-US" altLang="zh-CN" dirty="0"/>
              <a:t>IO </a:t>
            </a:r>
            <a:r>
              <a:rPr lang="zh-CN" altLang="en-US" dirty="0"/>
              <a:t>操作，是在 </a:t>
            </a:r>
            <a:r>
              <a:rPr lang="en-US" altLang="zh-CN" dirty="0" err="1"/>
              <a:t>MainThreadProcessor</a:t>
            </a:r>
            <a:r>
              <a:rPr lang="en-US" altLang="zh-CN" dirty="0"/>
              <a:t> </a:t>
            </a:r>
            <a:r>
              <a:rPr lang="zh-CN" altLang="en-US" dirty="0"/>
              <a:t>中执行的？！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这会带来非常严重的问题！！什么问题？！</a:t>
            </a:r>
          </a:p>
        </p:txBody>
      </p:sp>
    </p:spTree>
    <p:extLst>
      <p:ext uri="{BB962C8B-B14F-4D97-AF65-F5344CB8AC3E}">
        <p14:creationId xmlns:p14="http://schemas.microsoft.com/office/powerpoint/2010/main" val="54835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464</Words>
  <Application>Microsoft Office PowerPoint</Application>
  <PresentationFormat>宽屏</PresentationFormat>
  <Paragraphs>58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Java 游戏开发入门</vt:lpstr>
      <vt:lpstr>游戏的单线程方案</vt:lpstr>
      <vt:lpstr>小提示</vt:lpstr>
      <vt:lpstr>PowerPoint 演示文稿</vt:lpstr>
      <vt:lpstr>阻塞队列测试</vt:lpstr>
      <vt:lpstr>难免落俗的 CRUD</vt:lpstr>
      <vt:lpstr>数据库表结构</vt:lpstr>
      <vt:lpstr>CRUD 吧，少年！</vt:lpstr>
      <vt:lpstr>CRUD，大事不妙！</vt:lpstr>
      <vt:lpstr>MainThreadProcessor</vt:lpstr>
      <vt:lpstr>问题很纠结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游戏开发入门</dc:title>
  <dc:creator>JIN HAIJIANG</dc:creator>
  <cp:lastModifiedBy>JIN HAIJIANG</cp:lastModifiedBy>
  <cp:revision>66</cp:revision>
  <dcterms:created xsi:type="dcterms:W3CDTF">2019-12-14T04:45:54Z</dcterms:created>
  <dcterms:modified xsi:type="dcterms:W3CDTF">2019-12-14T09:01:08Z</dcterms:modified>
</cp:coreProperties>
</file>