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02" y="102"/>
      </p:cViewPr>
      <p:guideLst>
        <p:guide pos="3819"/>
        <p:guide orient="horz" pos="21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20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sz="4400" dirty="0"/>
              <a:t>03</a:t>
            </a:r>
            <a:r>
              <a:rPr lang="zh-CN" altLang="en-US" sz="4400" dirty="0"/>
              <a:t> </a:t>
            </a:r>
            <a:r>
              <a:rPr lang="en-US" altLang="zh-CN" sz="4400" dirty="0"/>
              <a:t>Servlet</a:t>
            </a:r>
            <a:r>
              <a:rPr lang="zh-CN" altLang="en-US" sz="4400" dirty="0"/>
              <a:t>系列之第一个</a:t>
            </a:r>
            <a:r>
              <a:rPr lang="en-US" altLang="zh-CN" sz="4400" dirty="0"/>
              <a:t>web</a:t>
            </a:r>
            <a:r>
              <a:rPr lang="zh-CN" altLang="en-US" sz="4400" dirty="0"/>
              <a:t>程序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</a:t>
            </a:r>
            <a:r>
              <a:rPr lang="en-US" altLang="zh-CN"/>
              <a:t>How</a:t>
            </a:r>
            <a:r>
              <a:rPr lang="zh-CN" altLang="en-US"/>
              <a:t>？                                       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24305" y="897890"/>
            <a:ext cx="927862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sz="2400"/>
              <a:t>10</a:t>
            </a:r>
            <a:r>
              <a:rPr lang="zh-CN" altLang="en-US" sz="2400"/>
              <a:t>、在如下窗口中添加</a:t>
            </a:r>
            <a:r>
              <a:rPr lang="en-US" altLang="zh-CN" sz="2400"/>
              <a:t>Tomcat</a:t>
            </a:r>
            <a:r>
              <a:rPr lang="zh-CN" altLang="en-US" sz="2400"/>
              <a:t>的服务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0" y="1332865"/>
            <a:ext cx="6846570" cy="4903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24305" y="897890"/>
            <a:ext cx="9278620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sz="2400"/>
              <a:t>11</a:t>
            </a:r>
            <a:r>
              <a:rPr lang="zh-CN" altLang="en-US" sz="2400"/>
              <a:t>、填写对应的</a:t>
            </a:r>
            <a:r>
              <a:rPr lang="en-US" altLang="zh-CN" sz="2400"/>
              <a:t>web application</a:t>
            </a:r>
            <a:r>
              <a:rPr lang="zh-CN" altLang="en-US" sz="2400"/>
              <a:t>的名称，点击</a:t>
            </a:r>
            <a:r>
              <a:rPr lang="en-US" altLang="zh-CN" sz="2400"/>
              <a:t>fix</a:t>
            </a:r>
            <a:r>
              <a:rPr lang="zh-CN" altLang="en-US" sz="2400"/>
              <a:t>之后输入项目路径的名称，然后</a:t>
            </a:r>
            <a:r>
              <a:rPr lang="zh-CN" altLang="en-US" sz="2400"/>
              <a:t>点击</a:t>
            </a:r>
            <a:r>
              <a:rPr lang="en-US" altLang="zh-CN" sz="2400"/>
              <a:t>ok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990" y="1621155"/>
            <a:ext cx="6484620" cy="462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24305" y="897890"/>
            <a:ext cx="927862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sz="2400"/>
              <a:t>12</a:t>
            </a:r>
            <a:r>
              <a:rPr lang="zh-CN" altLang="en-US" sz="2400"/>
              <a:t>、在窗口的右上角点击</a:t>
            </a:r>
            <a:r>
              <a:rPr lang="en-US" altLang="zh-CN" sz="2400"/>
              <a:t>run</a:t>
            </a:r>
            <a:r>
              <a:rPr lang="zh-CN" altLang="en-US" sz="2400"/>
              <a:t>，开始运行当前</a:t>
            </a:r>
            <a:r>
              <a:rPr lang="en-US" altLang="zh-CN" sz="2400"/>
              <a:t>web</a:t>
            </a:r>
            <a:r>
              <a:rPr lang="zh-CN" altLang="en-US" sz="2400"/>
              <a:t>项目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1460" y="1462405"/>
            <a:ext cx="3657600" cy="18630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25" y="3516630"/>
            <a:ext cx="8687435" cy="2847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24305" y="897890"/>
            <a:ext cx="9278620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sz="2400"/>
              <a:t>13</a:t>
            </a:r>
            <a:r>
              <a:rPr lang="zh-CN" altLang="en-US" sz="2400"/>
              <a:t>、打开浏览器，输入如下地址后，显示</a:t>
            </a:r>
            <a:r>
              <a:rPr lang="en-US" altLang="zh-CN" sz="2400"/>
              <a:t>first web project</a:t>
            </a:r>
            <a:r>
              <a:rPr lang="zh-CN" altLang="en-US" sz="2400"/>
              <a:t>则表示项目已经运行成功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3055" y="1825625"/>
            <a:ext cx="9183370" cy="422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24305" y="897890"/>
            <a:ext cx="927862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、打开</a:t>
            </a:r>
            <a:r>
              <a:rPr lang="en-US" altLang="zh-CN" sz="2400"/>
              <a:t>idea</a:t>
            </a:r>
            <a:r>
              <a:rPr lang="zh-CN" altLang="en-US" sz="2400"/>
              <a:t>开发工具，创建</a:t>
            </a:r>
            <a:r>
              <a:rPr lang="en-US" altLang="zh-CN" sz="2400"/>
              <a:t>java web</a:t>
            </a:r>
            <a:r>
              <a:rPr lang="zh-CN" altLang="en-US" sz="2400"/>
              <a:t>项目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6410" y="1412875"/>
            <a:ext cx="5316220" cy="4726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7060" y="1473835"/>
            <a:ext cx="8229600" cy="30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4305" y="897890"/>
            <a:ext cx="927862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sz="2400"/>
              <a:t>2</a:t>
            </a:r>
            <a:r>
              <a:rPr lang="zh-CN" altLang="en-US" sz="2400"/>
              <a:t>、输入项目名称，指定项目存储的路径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24305" y="897890"/>
            <a:ext cx="927862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、在</a:t>
            </a:r>
            <a:r>
              <a:rPr lang="en-US" altLang="zh-CN" sz="2400"/>
              <a:t>src</a:t>
            </a:r>
            <a:r>
              <a:rPr lang="zh-CN" altLang="en-US" sz="2400"/>
              <a:t>目录下，创建</a:t>
            </a:r>
            <a:r>
              <a:rPr lang="en-US" altLang="zh-CN" sz="2400"/>
              <a:t>java</a:t>
            </a:r>
            <a:r>
              <a:rPr lang="zh-CN" altLang="en-US" sz="2400"/>
              <a:t>文件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3265" y="1316355"/>
            <a:ext cx="5968365" cy="467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24305" y="897890"/>
            <a:ext cx="927862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4</a:t>
            </a:r>
            <a:r>
              <a:rPr lang="zh-CN" altLang="en-US" sz="2400"/>
              <a:t>、输入</a:t>
            </a:r>
            <a:r>
              <a:rPr lang="en-US" altLang="zh-CN" sz="2400"/>
              <a:t>java</a:t>
            </a:r>
            <a:r>
              <a:rPr lang="zh-CN" altLang="en-US" sz="2400"/>
              <a:t>文件</a:t>
            </a:r>
            <a:r>
              <a:rPr lang="zh-CN" altLang="en-US" sz="2400"/>
              <a:t>的名称，取名为</a:t>
            </a:r>
            <a:r>
              <a:rPr lang="en-US" altLang="zh-CN" sz="2400"/>
              <a:t>MyServlet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6270" y="1533525"/>
            <a:ext cx="5648325" cy="3790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24305" y="897890"/>
            <a:ext cx="927862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sz="2400"/>
              <a:t>5</a:t>
            </a:r>
            <a:r>
              <a:rPr lang="zh-CN" altLang="en-US" sz="2400"/>
              <a:t>、当</a:t>
            </a:r>
            <a:r>
              <a:rPr lang="en-US" altLang="zh-CN" sz="2400"/>
              <a:t>MyServlet</a:t>
            </a:r>
            <a:r>
              <a:rPr lang="zh-CN" altLang="en-US" sz="2400"/>
              <a:t>类创建好之后，发现代码中无法引入</a:t>
            </a:r>
            <a:r>
              <a:rPr lang="en-US" altLang="zh-CN" sz="2400"/>
              <a:t>servlet</a:t>
            </a:r>
            <a:r>
              <a:rPr lang="zh-CN" altLang="en-US" sz="2400"/>
              <a:t>的包，因此添加</a:t>
            </a:r>
            <a:r>
              <a:rPr lang="en-US" altLang="zh-CN" sz="2400"/>
              <a:t>servlet</a:t>
            </a:r>
            <a:r>
              <a:rPr lang="zh-CN" altLang="en-US" sz="2400"/>
              <a:t>包，</a:t>
            </a:r>
            <a:r>
              <a:rPr lang="en-US" altLang="zh-CN" sz="2400"/>
              <a:t>servlet</a:t>
            </a:r>
            <a:r>
              <a:rPr lang="zh-CN" altLang="en-US" sz="2400"/>
              <a:t>的</a:t>
            </a:r>
            <a:r>
              <a:rPr lang="en-US" altLang="zh-CN" sz="2400"/>
              <a:t>jar</a:t>
            </a:r>
            <a:r>
              <a:rPr lang="zh-CN" altLang="en-US" sz="2400"/>
              <a:t>文件放置在</a:t>
            </a:r>
            <a:r>
              <a:rPr lang="en-US" altLang="zh-CN" sz="2400"/>
              <a:t>tomcat</a:t>
            </a:r>
            <a:r>
              <a:rPr lang="zh-CN" altLang="en-US" sz="2400"/>
              <a:t>的</a:t>
            </a:r>
            <a:r>
              <a:rPr lang="en-US" altLang="zh-CN" sz="2400"/>
              <a:t>lib</a:t>
            </a:r>
            <a:r>
              <a:rPr lang="zh-CN" altLang="en-US" sz="2400"/>
              <a:t>目录中，添加完成之后发现</a:t>
            </a:r>
            <a:r>
              <a:rPr lang="en-US" altLang="zh-CN" sz="2400"/>
              <a:t>MyServlet</a:t>
            </a:r>
            <a:r>
              <a:rPr lang="zh-CN" altLang="en-US" sz="2400"/>
              <a:t>类已经不报错了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5455" y="2193925"/>
            <a:ext cx="1955165" cy="41865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5" y="2193925"/>
            <a:ext cx="6950075" cy="3429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24305" y="897890"/>
            <a:ext cx="927862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sz="2400"/>
              <a:t>7</a:t>
            </a:r>
            <a:r>
              <a:rPr lang="zh-CN" altLang="en-US" sz="2400"/>
              <a:t>、在</a:t>
            </a:r>
            <a:r>
              <a:rPr lang="en-US" altLang="zh-CN" sz="2400"/>
              <a:t>MyServlet</a:t>
            </a:r>
            <a:r>
              <a:rPr lang="zh-CN" altLang="en-US" sz="2400"/>
              <a:t>文件中添加如下代码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2910" y="1414145"/>
            <a:ext cx="7148195" cy="4711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24305" y="897890"/>
            <a:ext cx="927862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8</a:t>
            </a:r>
            <a:r>
              <a:rPr lang="zh-CN" altLang="en-US" sz="2400"/>
              <a:t>、打开</a:t>
            </a:r>
            <a:r>
              <a:rPr lang="en-US" altLang="zh-CN" sz="2400"/>
              <a:t>WEB-INF</a:t>
            </a:r>
            <a:r>
              <a:rPr lang="zh-CN" altLang="en-US" sz="2400"/>
              <a:t>文件夹下的</a:t>
            </a:r>
            <a:r>
              <a:rPr lang="en-US" altLang="zh-CN" sz="2400"/>
              <a:t>web.xml,</a:t>
            </a:r>
            <a:r>
              <a:rPr lang="zh-CN" altLang="en-US" sz="2400"/>
              <a:t>添加</a:t>
            </a:r>
            <a:r>
              <a:rPr lang="en-US" altLang="zh-CN" sz="2400"/>
              <a:t>servlet</a:t>
            </a:r>
            <a:r>
              <a:rPr lang="zh-CN" altLang="en-US" sz="2400"/>
              <a:t>的映射信息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090" y="1455420"/>
            <a:ext cx="9630410" cy="4444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24305" y="897890"/>
            <a:ext cx="9278620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sz="2400"/>
              <a:t>9</a:t>
            </a:r>
            <a:r>
              <a:rPr lang="zh-CN" altLang="en-US" sz="2400"/>
              <a:t>、将如上的设置都完成之后，需要添加</a:t>
            </a:r>
            <a:r>
              <a:rPr lang="en-US" altLang="zh-CN" sz="2400"/>
              <a:t>tomcat</a:t>
            </a:r>
            <a:r>
              <a:rPr lang="zh-CN" altLang="en-US" sz="2400"/>
              <a:t>的依赖，保证</a:t>
            </a:r>
            <a:r>
              <a:rPr lang="en-US" altLang="zh-CN" sz="2400"/>
              <a:t>web</a:t>
            </a:r>
            <a:r>
              <a:rPr lang="zh-CN" altLang="en-US" sz="2400"/>
              <a:t>项目的运行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9495" y="1724025"/>
            <a:ext cx="4400550" cy="4562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507</Words>
  <Application>WPS 演示</Application>
  <PresentationFormat>自定义</PresentationFormat>
  <Paragraphs>40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Microsoft YaHei UI</vt:lpstr>
      <vt:lpstr>微软雅黑 Light</vt:lpstr>
      <vt:lpstr>Consolas</vt:lpstr>
      <vt:lpstr>微软雅黑</vt:lpstr>
      <vt:lpstr>Arial Unicode MS</vt:lpstr>
      <vt:lpstr>黑体</vt:lpstr>
      <vt:lpstr>黑板 16 x 9</vt:lpstr>
      <vt:lpstr>01 Servlet系列之第一个web程序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连鹏举</cp:lastModifiedBy>
  <cp:revision>243</cp:revision>
  <dcterms:created xsi:type="dcterms:W3CDTF">2019-04-25T09:39:00Z</dcterms:created>
  <dcterms:modified xsi:type="dcterms:W3CDTF">2019-06-20T14:15:27Z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