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39" r:id="rId5"/>
    <p:sldId id="341" r:id="rId6"/>
    <p:sldId id="342" r:id="rId7"/>
    <p:sldId id="343" r:id="rId8"/>
    <p:sldId id="344" r:id="rId9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79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sz="6000" dirty="0"/>
              <a:t>06</a:t>
            </a:r>
            <a:r>
              <a:rPr lang="zh-CN" altLang="en-US" sz="6000" dirty="0"/>
              <a:t> </a:t>
            </a:r>
            <a:r>
              <a:rPr lang="en-US" altLang="zh-CN" sz="6000" dirty="0"/>
              <a:t>Servlet</a:t>
            </a:r>
            <a:r>
              <a:rPr lang="zh-CN" altLang="en-US" sz="6000" dirty="0"/>
              <a:t>系列之</a:t>
            </a:r>
            <a:r>
              <a:rPr lang="en-US" sz="6000" dirty="0"/>
              <a:t>Cookie</a:t>
            </a:r>
            <a:endParaRPr 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zh-CN" altLang="en-US"/>
              <a:t>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无状态的</a:t>
            </a:r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是一个无状态的协议，当一个客户端向服务端发送请求，在服务器返回响应后，连接就关闭了，在服务器端不保留连接信息。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思考：当客户端发送多次请求且需要相同的请求参数的时候，应该如何处理？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Cookie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Cookie</a:t>
            </a:r>
            <a:r>
              <a:rPr lang="zh-CN" altLang="en-US"/>
              <a:t>是一种在客户端保持</a:t>
            </a:r>
            <a:r>
              <a:rPr lang="en-US" altLang="zh-CN"/>
              <a:t>HTTP</a:t>
            </a:r>
            <a:r>
              <a:rPr lang="zh-CN" altLang="en-US"/>
              <a:t>状态信息的技术</a:t>
            </a:r>
            <a:endParaRPr lang="zh-CN" altLang="en-US"/>
          </a:p>
          <a:p>
            <a:r>
              <a:rPr lang="en-US" altLang="zh-CN"/>
              <a:t>Cookie</a:t>
            </a:r>
            <a:r>
              <a:rPr lang="zh-CN" altLang="en-US"/>
              <a:t>是在浏览器访问服务器的某个资源时，由</a:t>
            </a:r>
            <a:r>
              <a:rPr lang="en-US" altLang="zh-CN"/>
              <a:t>web</a:t>
            </a:r>
            <a:r>
              <a:rPr lang="zh-CN" altLang="en-US"/>
              <a:t>服务器在响应头传送给浏览器的数据</a:t>
            </a:r>
            <a:endParaRPr lang="zh-CN" altLang="en-US"/>
          </a:p>
          <a:p>
            <a:r>
              <a:rPr lang="zh-CN" altLang="en-US"/>
              <a:t>浏览器如果保存了某个</a:t>
            </a:r>
            <a:r>
              <a:rPr lang="en-US" altLang="zh-CN"/>
              <a:t>cookie</a:t>
            </a:r>
            <a:r>
              <a:rPr lang="zh-CN" altLang="en-US"/>
              <a:t>，那么以后每次访问服务器的时候，都会在请求头传递给服务端</a:t>
            </a:r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cookie</a:t>
            </a:r>
            <a:r>
              <a:rPr lang="zh-CN" altLang="en-US"/>
              <a:t>只能记录一种信息，是</a:t>
            </a:r>
            <a:r>
              <a:rPr lang="en-US" altLang="zh-CN"/>
              <a:t>key-value</a:t>
            </a:r>
            <a:r>
              <a:rPr lang="zh-CN" altLang="en-US"/>
              <a:t>形式</a:t>
            </a:r>
            <a:endParaRPr lang="zh-CN" altLang="en-US"/>
          </a:p>
          <a:p>
            <a:r>
              <a:rPr lang="zh-CN" altLang="en-US"/>
              <a:t>一个</a:t>
            </a:r>
            <a:r>
              <a:rPr lang="en-US" altLang="zh-CN"/>
              <a:t>web</a:t>
            </a:r>
            <a:r>
              <a:rPr lang="zh-CN" altLang="en-US"/>
              <a:t>站点可以给浏览器发送多个</a:t>
            </a:r>
            <a:r>
              <a:rPr lang="en-US" altLang="zh-CN"/>
              <a:t>cookie</a:t>
            </a:r>
            <a:r>
              <a:rPr lang="zh-CN" altLang="en-US"/>
              <a:t>，一个浏览器也可以存储多个站点的</a:t>
            </a:r>
            <a:r>
              <a:rPr lang="en-US" altLang="zh-CN"/>
              <a:t>cookie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cookie</a:t>
            </a:r>
            <a:r>
              <a:rPr lang="zh-CN" altLang="en-US"/>
              <a:t>的基本原理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0090" y="1988820"/>
            <a:ext cx="1728470" cy="396049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78015" y="1988820"/>
            <a:ext cx="3023870" cy="381635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3450" y="2145030"/>
            <a:ext cx="129857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client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7435215" y="2051050"/>
            <a:ext cx="197167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2400"/>
              <a:t>server</a:t>
            </a:r>
            <a:endParaRPr lang="en-US" altLang="zh-CN" sz="2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722370" y="2566670"/>
            <a:ext cx="324358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881755" y="2186940"/>
            <a:ext cx="278892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/>
              <a:t>1</a:t>
            </a:r>
            <a:r>
              <a:rPr lang="zh-CN" altLang="en-US"/>
              <a:t>、客户端发送消息请求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703320" y="3223260"/>
            <a:ext cx="3291205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03320" y="2883535"/>
            <a:ext cx="351282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/>
              <a:t>2</a:t>
            </a:r>
            <a:r>
              <a:rPr lang="zh-CN" altLang="en-US"/>
              <a:t>、服务端在响应中设置</a:t>
            </a:r>
            <a:r>
              <a:rPr lang="en-US" altLang="zh-CN"/>
              <a:t>cookie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50135" y="3284855"/>
            <a:ext cx="935990" cy="1151890"/>
          </a:xfrm>
          <a:prstGeom prst="ellipse">
            <a:avLst/>
          </a:prstGeom>
          <a:solidFill>
            <a:schemeClr val="accent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62530" y="3754755"/>
            <a:ext cx="71120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1400"/>
              <a:t>cookie</a:t>
            </a:r>
            <a:endParaRPr lang="en-US" altLang="zh-CN" sz="140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40785" y="4394835"/>
            <a:ext cx="323469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782060" y="4100195"/>
            <a:ext cx="3152775" cy="588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/>
              <a:t>3</a:t>
            </a:r>
            <a:r>
              <a:rPr lang="zh-CN" altLang="en-US"/>
              <a:t>、客户端再次发送</a:t>
            </a:r>
            <a:r>
              <a:rPr lang="en-US" altLang="zh-CN"/>
              <a:t>request</a:t>
            </a:r>
            <a:r>
              <a:rPr lang="zh-CN" altLang="en-US"/>
              <a:t>，带有</a:t>
            </a:r>
            <a:r>
              <a:rPr lang="en-US" altLang="zh-CN"/>
              <a:t>cookie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7125335" y="4041140"/>
            <a:ext cx="2592070" cy="647700"/>
          </a:xfrm>
          <a:prstGeom prst="rect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146925" y="4160520"/>
            <a:ext cx="2548255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/>
              <a:t>服务端读取</a:t>
            </a:r>
            <a:r>
              <a:rPr lang="en-US" altLang="zh-CN"/>
              <a:t>cookie</a:t>
            </a:r>
            <a:r>
              <a:rPr lang="zh-CN" altLang="en-US"/>
              <a:t>信息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705860" y="5313680"/>
            <a:ext cx="3234690" cy="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79875" y="4973955"/>
            <a:ext cx="275971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/>
              <a:t>4</a:t>
            </a:r>
            <a:r>
              <a:rPr lang="zh-CN" altLang="en-US"/>
              <a:t>、返回响应结果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cookie</a:t>
            </a:r>
            <a:r>
              <a:rPr lang="zh-CN" altLang="en-US"/>
              <a:t>基本操作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cookie</a:t>
            </a:r>
            <a:r>
              <a:rPr lang="zh-CN" altLang="en-US"/>
              <a:t>对象</a:t>
            </a:r>
            <a:endParaRPr lang="zh-CN" altLang="en-US"/>
          </a:p>
          <a:p>
            <a:pPr lvl="1"/>
            <a:r>
              <a:rPr lang="en-US" altLang="zh-CN" sz="2000"/>
              <a:t>Cookie cookie = new Cookie(String key,String value);</a:t>
            </a:r>
            <a:endParaRPr lang="zh-CN" altLang="en-US"/>
          </a:p>
          <a:p>
            <a:r>
              <a:rPr lang="zh-CN" altLang="en-US"/>
              <a:t>设置</a:t>
            </a:r>
            <a:r>
              <a:rPr lang="en-US" altLang="zh-CN"/>
              <a:t>cookie</a:t>
            </a:r>
            <a:r>
              <a:rPr lang="zh-CN" altLang="en-US"/>
              <a:t>参数</a:t>
            </a:r>
            <a:endParaRPr lang="zh-CN" altLang="en-US"/>
          </a:p>
          <a:p>
            <a:pPr lvl="1"/>
            <a:r>
              <a:rPr lang="en-US" altLang="zh-CN" sz="2000"/>
              <a:t>cookie.setMaxAge(int seconds)</a:t>
            </a:r>
            <a:endParaRPr lang="en-US" altLang="zh-CN" sz="2000"/>
          </a:p>
          <a:p>
            <a:pPr lvl="1"/>
            <a:r>
              <a:rPr lang="en-US" altLang="zh-CN" sz="2000"/>
              <a:t>cookie.setPath(String url)</a:t>
            </a:r>
            <a:endParaRPr lang="zh-CN" altLang="en-US"/>
          </a:p>
          <a:p>
            <a:r>
              <a:rPr lang="zh-CN" altLang="en-US"/>
              <a:t>响应</a:t>
            </a:r>
            <a:r>
              <a:rPr lang="en-US" altLang="zh-CN"/>
              <a:t>Cookie</a:t>
            </a:r>
            <a:r>
              <a:rPr lang="zh-CN" altLang="en-US"/>
              <a:t>给客户端</a:t>
            </a:r>
            <a:endParaRPr lang="zh-CN" altLang="en-US"/>
          </a:p>
          <a:p>
            <a:pPr lvl="1"/>
            <a:r>
              <a:rPr lang="en-US" altLang="zh-CN" sz="2000"/>
              <a:t>response.addCookie(Cookie cookie)</a:t>
            </a:r>
            <a:endParaRPr lang="zh-CN" altLang="en-US"/>
          </a:p>
          <a:p>
            <a:r>
              <a:rPr lang="zh-CN" altLang="en-US"/>
              <a:t>获取</a:t>
            </a:r>
            <a:r>
              <a:rPr lang="en-US" altLang="zh-CN"/>
              <a:t>cookie</a:t>
            </a:r>
            <a:r>
              <a:rPr lang="zh-CN" altLang="en-US"/>
              <a:t>属性</a:t>
            </a:r>
            <a:endParaRPr lang="zh-CN" altLang="en-US"/>
          </a:p>
          <a:p>
            <a:pPr lvl="1"/>
            <a:r>
              <a:rPr lang="en-US" altLang="zh-CN"/>
              <a:t>Cookie[] cookies = request.getCookies()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Cookie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实现用户的一周免登录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710</Words>
  <Application>WPS 演示</Application>
  <PresentationFormat>自定义</PresentationFormat>
  <Paragraphs>52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05 Servlet系列之Request和Response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Administrator</cp:lastModifiedBy>
  <cp:revision>263</cp:revision>
  <dcterms:created xsi:type="dcterms:W3CDTF">2019-04-25T09:39:00Z</dcterms:created>
  <dcterms:modified xsi:type="dcterms:W3CDTF">2019-06-26T09:00:50Z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