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39" r:id="rId5"/>
    <p:sldId id="341" r:id="rId6"/>
    <p:sldId id="345" r:id="rId7"/>
    <p:sldId id="349" r:id="rId8"/>
    <p:sldId id="350" r:id="rId9"/>
    <p:sldId id="351" r:id="rId10"/>
    <p:sldId id="352" r:id="rId11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0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79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4800" dirty="0"/>
              <a:t>08</a:t>
            </a:r>
            <a:r>
              <a:rPr lang="zh-CN" altLang="en-US" sz="4800" dirty="0"/>
              <a:t> </a:t>
            </a:r>
            <a:r>
              <a:rPr lang="en-US" altLang="zh-CN" sz="4800" dirty="0"/>
              <a:t>Servlet</a:t>
            </a:r>
            <a:r>
              <a:rPr lang="zh-CN" altLang="en-US" sz="4800" dirty="0"/>
              <a:t>系列之</a:t>
            </a:r>
            <a:r>
              <a:rPr lang="en-US" altLang="zh-CN" sz="4800" dirty="0"/>
              <a:t>ServletContext</a:t>
            </a:r>
            <a:r>
              <a:rPr lang="zh-CN" altLang="en-US" sz="4800" dirty="0"/>
              <a:t>和</a:t>
            </a:r>
            <a:r>
              <a:rPr lang="en-US" altLang="zh-CN" sz="4800" dirty="0"/>
              <a:t>ServletConfig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/>
              <a:t>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思考：不同用户的数据共享怎么办？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ServletContext</a:t>
            </a:r>
            <a:r>
              <a:rPr lang="zh-CN" altLang="en-US"/>
              <a:t>来处理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ServletContext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运行在</a:t>
            </a:r>
            <a:r>
              <a:rPr lang="en-US" altLang="zh-CN"/>
              <a:t>JVM</a:t>
            </a:r>
            <a:r>
              <a:rPr lang="zh-CN" altLang="en-US"/>
              <a:t>上的每一个</a:t>
            </a:r>
            <a:r>
              <a:rPr lang="en-US" altLang="zh-CN"/>
              <a:t>web</a:t>
            </a:r>
            <a:r>
              <a:rPr lang="zh-CN" altLang="en-US"/>
              <a:t>应用程序都有一个与之对应的</a:t>
            </a:r>
            <a:r>
              <a:rPr lang="en-US" altLang="zh-CN"/>
              <a:t>Servlet</a:t>
            </a:r>
            <a:r>
              <a:rPr lang="zh-CN" altLang="en-US"/>
              <a:t>上下文（</a:t>
            </a:r>
            <a:r>
              <a:rPr lang="en-US" altLang="zh-CN"/>
              <a:t>Servlet</a:t>
            </a:r>
            <a:r>
              <a:rPr lang="zh-CN" altLang="en-US"/>
              <a:t>运行环境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Servlet API</a:t>
            </a:r>
            <a:r>
              <a:rPr lang="zh-CN" altLang="en-US"/>
              <a:t>提供</a:t>
            </a:r>
            <a:r>
              <a:rPr lang="en-US" altLang="zh-CN"/>
              <a:t>ServletContext</a:t>
            </a:r>
            <a:r>
              <a:rPr lang="zh-CN" altLang="en-US"/>
              <a:t>接口用来表示</a:t>
            </a:r>
            <a:r>
              <a:rPr lang="en-US" altLang="zh-CN"/>
              <a:t>Servlet</a:t>
            </a:r>
            <a:r>
              <a:rPr lang="zh-CN" altLang="en-US"/>
              <a:t>上下文，</a:t>
            </a:r>
            <a:r>
              <a:rPr lang="en-US" altLang="zh-CN"/>
              <a:t>ServletContext</a:t>
            </a:r>
            <a:r>
              <a:rPr lang="zh-CN" altLang="en-US"/>
              <a:t>对象可以被</a:t>
            </a:r>
            <a:r>
              <a:rPr lang="en-US" altLang="zh-CN"/>
              <a:t>web</a:t>
            </a:r>
            <a:r>
              <a:rPr lang="zh-CN" altLang="en-US"/>
              <a:t>应用程序中的所有</a:t>
            </a:r>
            <a:r>
              <a:rPr lang="en-US" altLang="zh-CN"/>
              <a:t>servlet</a:t>
            </a:r>
            <a:r>
              <a:rPr lang="zh-CN" altLang="en-US"/>
              <a:t>访问</a:t>
            </a:r>
            <a:endParaRPr lang="zh-CN" altLang="en-US"/>
          </a:p>
          <a:p>
            <a:r>
              <a:rPr lang="en-US" altLang="zh-CN"/>
              <a:t>ServletContext</a:t>
            </a:r>
            <a:r>
              <a:rPr lang="zh-CN" altLang="en-US"/>
              <a:t>对象是</a:t>
            </a:r>
            <a:r>
              <a:rPr lang="en-US" altLang="zh-CN"/>
              <a:t>web</a:t>
            </a:r>
            <a:r>
              <a:rPr lang="zh-CN" altLang="en-US"/>
              <a:t>服务器中的一个已知路径的根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ServletContext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zh-CN" altLang="en-US"/>
              <a:t>ServletContext 对象由服务器进行创建， 一个项目只有一个对象。 不管在项目的任意位置进行获取得到的都是同一个对象， 那么不同用户发起的请求获取到的也就是同一个对象了， 该对象由用户共同拥有。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Servletcontext API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522413" y="1844824"/>
          <a:ext cx="9144000" cy="39471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38520"/>
                <a:gridCol w="32054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 setAttribute(String name,Object obj)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设置共享属性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Object getAttribute(String name)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读取共享属性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 removeAttribute(String name)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移除共享属性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ServletContext getContext(String uri)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获取指定</a:t>
                      </a:r>
                      <a:r>
                        <a:rPr lang="en-US" altLang="zh-CN"/>
                        <a:t>uri</a:t>
                      </a:r>
                      <a:r>
                        <a:rPr lang="zh-CN" altLang="en-US"/>
                        <a:t>的上下文对象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getContextPath()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程序的上下文路径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getInitParameter(String param)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获取上下文初始化参数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getRealPath(String 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返回资源在服务器上的真实路径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RequestDispatcher getRequestDispatcher(String 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返回一个包装了路径信息的</a:t>
                      </a:r>
                      <a:r>
                        <a:rPr lang="en-US" altLang="zh-CN"/>
                        <a:t>Dispatcher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网站计数器案例实现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思考：使用</a:t>
            </a:r>
            <a:r>
              <a:rPr lang="en-US" altLang="zh-CN"/>
              <a:t>ServletContext</a:t>
            </a:r>
            <a:r>
              <a:rPr lang="zh-CN" altLang="en-US"/>
              <a:t>对象可以获取</a:t>
            </a:r>
            <a:r>
              <a:rPr lang="en-US" altLang="zh-CN"/>
              <a:t>web.xml</a:t>
            </a:r>
            <a:r>
              <a:rPr lang="zh-CN" altLang="en-US"/>
              <a:t>中的全局配置文件，在</a:t>
            </a:r>
            <a:r>
              <a:rPr lang="en-US" altLang="zh-CN"/>
              <a:t>web.xml</a:t>
            </a:r>
            <a:r>
              <a:rPr lang="zh-CN" altLang="en-US"/>
              <a:t>中，每个</a:t>
            </a:r>
            <a:r>
              <a:rPr lang="en-US" altLang="zh-CN"/>
              <a:t>Servlet</a:t>
            </a:r>
            <a:r>
              <a:rPr lang="zh-CN" altLang="en-US"/>
              <a:t>也可以进行单独的配置，那么该怎么获取配置信息呢？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ServletConfig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作用：</a:t>
            </a:r>
            <a:endParaRPr lang="en-US" altLang="zh-CN"/>
          </a:p>
          <a:p>
            <a:pPr lvl="1"/>
            <a:r>
              <a:rPr lang="en-US" altLang="zh-CN"/>
              <a:t>ServletConfig</a:t>
            </a:r>
            <a:r>
              <a:rPr lang="zh-CN" altLang="en-US"/>
              <a:t>对象是</a:t>
            </a:r>
            <a:r>
              <a:rPr lang="en-US" altLang="zh-CN"/>
              <a:t>Servlet</a:t>
            </a:r>
            <a:r>
              <a:rPr lang="zh-CN" altLang="en-US"/>
              <a:t>的专属配置对象，每个</a:t>
            </a:r>
            <a:r>
              <a:rPr lang="en-US" altLang="zh-CN"/>
              <a:t>Servlet</a:t>
            </a:r>
            <a:r>
              <a:rPr lang="zh-CN" altLang="en-US"/>
              <a:t>都单独拥有一个</a:t>
            </a:r>
            <a:r>
              <a:rPr lang="en-US" altLang="zh-CN"/>
              <a:t>ServletConfig</a:t>
            </a:r>
            <a:r>
              <a:rPr lang="zh-CN" altLang="en-US"/>
              <a:t>对象 ，用来获取</a:t>
            </a:r>
            <a:r>
              <a:rPr lang="en-US" altLang="zh-CN"/>
              <a:t>web.xml</a:t>
            </a:r>
            <a:r>
              <a:rPr lang="zh-CN" altLang="en-US"/>
              <a:t>中的配置信息</a:t>
            </a:r>
            <a:endParaRPr lang="zh-CN" altLang="en-US"/>
          </a:p>
          <a:p>
            <a:r>
              <a:rPr lang="zh-CN" altLang="en-US"/>
              <a:t>使用：</a:t>
            </a:r>
            <a:endParaRPr lang="zh-CN" altLang="en-US"/>
          </a:p>
          <a:p>
            <a:pPr lvl="1"/>
            <a:r>
              <a:rPr lang="zh-CN" altLang="en-US" sz="2000"/>
              <a:t>获取</a:t>
            </a:r>
            <a:r>
              <a:rPr lang="en-US" altLang="zh-CN" sz="2000"/>
              <a:t>ServletConfig</a:t>
            </a:r>
            <a:r>
              <a:rPr lang="zh-CN" altLang="en-US" sz="2000"/>
              <a:t>对象</a:t>
            </a:r>
            <a:endParaRPr lang="zh-CN" altLang="en-US" sz="2000"/>
          </a:p>
          <a:p>
            <a:pPr lvl="1"/>
            <a:r>
              <a:rPr lang="zh-CN" altLang="en-US" sz="2000"/>
              <a:t>获取</a:t>
            </a:r>
            <a:r>
              <a:rPr lang="en-US" altLang="zh-CN" sz="2000"/>
              <a:t>web.xml</a:t>
            </a:r>
            <a:r>
              <a:rPr lang="zh-CN" altLang="en-US" sz="2000"/>
              <a:t>中的</a:t>
            </a:r>
            <a:r>
              <a:rPr lang="en-US" altLang="zh-CN" sz="2000"/>
              <a:t>servlet</a:t>
            </a:r>
            <a:r>
              <a:rPr lang="zh-CN" altLang="en-US" sz="2000"/>
              <a:t>配置信息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1084</Words>
  <Application>WPS 演示</Application>
  <PresentationFormat>自定义</PresentationFormat>
  <Paragraphs>80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08 Servlet系列之ServletContext和ServletConfig</vt:lpstr>
      <vt:lpstr>思考：</vt:lpstr>
      <vt:lpstr>什么是ServletContext？</vt:lpstr>
      <vt:lpstr>ServletContext原理</vt:lpstr>
      <vt:lpstr>Servletcontext API</vt:lpstr>
      <vt:lpstr>实现案例</vt:lpstr>
      <vt:lpstr>ServletConfig</vt:lpstr>
      <vt:lpstr>ServletConfig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270</cp:revision>
  <dcterms:created xsi:type="dcterms:W3CDTF">2019-04-25T09:39:00Z</dcterms:created>
  <dcterms:modified xsi:type="dcterms:W3CDTF">2019-06-30T00:50:15Z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