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300" r:id="rId5"/>
    <p:sldId id="301" r:id="rId6"/>
    <p:sldId id="302" r:id="rId7"/>
    <p:sldId id="303" r:id="rId8"/>
    <p:sldId id="304" r:id="rId9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70" autoAdjust="0"/>
    <p:restoredTop sz="94599" autoAdjust="0"/>
  </p:normalViewPr>
  <p:slideViewPr>
    <p:cSldViewPr>
      <p:cViewPr varScale="1">
        <p:scale>
          <a:sx n="125" d="100"/>
          <a:sy n="125" d="100"/>
        </p:scale>
        <p:origin x="102" y="102"/>
      </p:cViewPr>
      <p:guideLst>
        <p:guide pos="3820"/>
        <p:guide orient="horz" pos="211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2424" y="84"/>
      </p:cViewPr>
      <p:guideLst>
        <p:guide orient="horz" pos="2820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123123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/>
            </a:lvl6pPr>
            <a:lvl7pPr marL="1957070">
              <a:defRPr/>
            </a:lvl7pPr>
            <a:lvl8pPr marL="1957070">
              <a:defRPr/>
            </a:lvl8pPr>
            <a:lvl9pPr marL="195707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745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575" y="317883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5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/>
            </a:lvl8pPr>
            <a:lvl9pPr marL="195707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844824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563198"/>
            <a:ext cx="12162557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</a:rPr>
              <a:t>http://mashibing.com</a:t>
            </a:r>
            <a:endParaRPr lang="zh-CN" altLang="en-US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49" y="5544024"/>
            <a:ext cx="1313976" cy="131397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9523411" y="0"/>
            <a:ext cx="2665413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北京马士兵教育</a:t>
            </a:r>
            <a:endParaRPr lang="zh-CN" altLang="en-US" sz="1600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幻灯片编号占位符 5"/>
          <p:cNvSpPr txBox="1"/>
          <p:nvPr userDrawn="1"/>
        </p:nvSpPr>
        <p:spPr>
          <a:xfrm>
            <a:off x="9502715" y="6560165"/>
            <a:ext cx="1314964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公众号：马士兵</a:t>
            </a:r>
            <a:endParaRPr lang="zh-CN" altLang="en-US" sz="1200" dirty="0"/>
          </a:p>
        </p:txBody>
      </p:sp>
      <p:sp>
        <p:nvSpPr>
          <p:cNvPr id="12" name="幻灯片编号占位符 5"/>
          <p:cNvSpPr txBox="1"/>
          <p:nvPr userDrawn="1"/>
        </p:nvSpPr>
        <p:spPr>
          <a:xfrm>
            <a:off x="4717471" y="6538914"/>
            <a:ext cx="2551425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系列课程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sz="16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5945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7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3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02</a:t>
            </a:r>
            <a:r>
              <a:rPr lang="zh-CN" altLang="en-US" dirty="0"/>
              <a:t> </a:t>
            </a:r>
            <a:r>
              <a:rPr lang="en-US" altLang="zh-CN" dirty="0"/>
              <a:t>Servlet</a:t>
            </a:r>
            <a:r>
              <a:rPr lang="zh-CN" altLang="en-US" dirty="0"/>
              <a:t>系列之</a:t>
            </a:r>
            <a:r>
              <a:rPr lang="en-US" altLang="zh-CN" dirty="0"/>
              <a:t>Tomcat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altLang="zh-CN" dirty="0"/>
              <a:t>What?Why?</a:t>
            </a:r>
            <a:r>
              <a:rPr lang="en-US" altLang="zh-CN"/>
              <a:t>How</a:t>
            </a:r>
            <a:r>
              <a:rPr lang="zh-CN" altLang="en-US"/>
              <a:t>？                                       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en-US" altLang="zh-CN"/>
              <a:t>T</a:t>
            </a:r>
            <a:r>
              <a:rPr lang="en-US" altLang="zh-CN"/>
              <a:t>omcat?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Tomcat</a:t>
            </a:r>
            <a:r>
              <a:rPr lang="zh-CN" altLang="en-US"/>
              <a:t>服务器是一个免费的开放源代码的</a:t>
            </a:r>
            <a:r>
              <a:rPr lang="en-US" altLang="zh-CN"/>
              <a:t>web</a:t>
            </a:r>
            <a:r>
              <a:rPr lang="zh-CN" altLang="en-US"/>
              <a:t>应用服务器，属于轻量级应用服务器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810" y="2978785"/>
            <a:ext cx="5144770" cy="2573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Tomcat</a:t>
            </a:r>
            <a:r>
              <a:rPr lang="zh-CN" altLang="en-US"/>
              <a:t>的安装配置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80235" y="2030730"/>
            <a:ext cx="9144000" cy="3820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Tomcat</a:t>
            </a:r>
            <a:r>
              <a:rPr lang="zh-CN" altLang="en-US"/>
              <a:t>的安装配置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下载地址：https://tomcat.apache.org/download-70.cgi</a:t>
            </a:r>
            <a:endParaRPr lang="zh-CN" altLang="en-US"/>
          </a:p>
          <a:p>
            <a:r>
              <a:rPr lang="zh-CN" altLang="en-US"/>
              <a:t>下载选项：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4445" y="2738755"/>
            <a:ext cx="5119370" cy="3373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Tomcat</a:t>
            </a:r>
            <a:r>
              <a:rPr lang="zh-CN" altLang="en-US"/>
              <a:t>的目录结构介绍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\bin 存放启动和关闭 Tomcat 的可执行文件</a:t>
            </a:r>
            <a:endParaRPr lang="zh-CN" altLang="en-US"/>
          </a:p>
          <a:p>
            <a:r>
              <a:rPr lang="zh-CN" altLang="en-US"/>
              <a:t>\conf 存放 Tomcat 的配置文件</a:t>
            </a:r>
            <a:endParaRPr lang="zh-CN" altLang="en-US"/>
          </a:p>
          <a:p>
            <a:r>
              <a:rPr lang="zh-CN" altLang="en-US"/>
              <a:t>\lib 存放库文件</a:t>
            </a:r>
            <a:endParaRPr lang="zh-CN" altLang="en-US"/>
          </a:p>
          <a:p>
            <a:r>
              <a:rPr lang="zh-CN" altLang="en-US"/>
              <a:t>\logs 存放日志文件</a:t>
            </a:r>
            <a:endParaRPr lang="zh-CN" altLang="en-US"/>
          </a:p>
          <a:p>
            <a:r>
              <a:rPr lang="zh-CN" altLang="en-US"/>
              <a:t>\temp 存放临时文件</a:t>
            </a:r>
            <a:endParaRPr lang="zh-CN" altLang="en-US"/>
          </a:p>
          <a:p>
            <a:r>
              <a:rPr lang="zh-CN" altLang="en-US"/>
              <a:t>\webapps 存放 web 应用</a:t>
            </a:r>
            <a:endParaRPr lang="zh-CN" altLang="en-US"/>
          </a:p>
          <a:p>
            <a:r>
              <a:rPr lang="zh-CN" altLang="en-US"/>
              <a:t>\work 存放 JSP 转换后的 Servlet 文件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Tomcat</a:t>
            </a:r>
            <a:r>
              <a:rPr lang="zh-CN" altLang="en-US"/>
              <a:t>的启动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找到</a:t>
            </a:r>
            <a:r>
              <a:rPr lang="en-US" altLang="zh-CN"/>
              <a:t>bin</a:t>
            </a:r>
            <a:r>
              <a:rPr lang="zh-CN" altLang="en-US"/>
              <a:t>目录下的</a:t>
            </a:r>
            <a:r>
              <a:rPr lang="en-US" altLang="zh-CN"/>
              <a:t>startup.bat</a:t>
            </a:r>
            <a:r>
              <a:rPr lang="zh-CN" altLang="en-US"/>
              <a:t>文件，直接双击启动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5740" y="2389505"/>
            <a:ext cx="6383020" cy="3722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373</Words>
  <Application>WPS 演示</Application>
  <PresentationFormat>自定义</PresentationFormat>
  <Paragraphs>32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Microsoft YaHei UI</vt:lpstr>
      <vt:lpstr>微软雅黑 Light</vt:lpstr>
      <vt:lpstr>Consolas</vt:lpstr>
      <vt:lpstr>微软雅黑</vt:lpstr>
      <vt:lpstr>Arial Unicode MS</vt:lpstr>
      <vt:lpstr>黑板 16 x 9</vt:lpstr>
      <vt:lpstr>01 Servlet系列之Tomcat</vt:lpstr>
      <vt:lpstr>什么是Tomcat?</vt:lpstr>
      <vt:lpstr>Tomcat的安装配置</vt:lpstr>
      <vt:lpstr>Tomcat的安装配置</vt:lpstr>
      <vt:lpstr>Tomcat的目录结构介绍</vt:lpstr>
      <vt:lpstr>Tomcat的启动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《前端》</dc:title>
  <dc:creator>Administrator</dc:creator>
  <cp:lastModifiedBy>连鹏举</cp:lastModifiedBy>
  <cp:revision>241</cp:revision>
  <dcterms:created xsi:type="dcterms:W3CDTF">2019-04-25T09:39:00Z</dcterms:created>
  <dcterms:modified xsi:type="dcterms:W3CDTF">2019-06-20T13:36:31Z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