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60" r:id="rId5"/>
    <p:sldId id="361" r:id="rId6"/>
    <p:sldId id="362" r:id="rId7"/>
    <p:sldId id="363" r:id="rId8"/>
    <p:sldId id="364" r:id="rId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b8718-048b-42f3-8522-a9dce00cd859}">
          <p14:sldIdLst>
            <p14:sldId id="256"/>
            <p14:sldId id="360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Servlet</a:t>
            </a:r>
            <a:r>
              <a:rPr lang="zh-CN" altLang="en-US" dirty="0"/>
              <a:t>系列之</a:t>
            </a:r>
            <a:r>
              <a:rPr lang="en-US" dirty="0"/>
              <a:t>EL</a:t>
            </a:r>
            <a:r>
              <a:rPr lang="zh-CN" altLang="en-US" dirty="0"/>
              <a:t>和</a:t>
            </a:r>
            <a:r>
              <a:rPr lang="en-US" altLang="zh-CN" dirty="0"/>
              <a:t>JSTL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概念：</a:t>
            </a:r>
            <a:endParaRPr lang="zh-CN" altLang="en-US"/>
          </a:p>
          <a:p>
            <a:pPr lvl="1"/>
            <a:r>
              <a:rPr lang="en-US" altLang="zh-CN"/>
              <a:t>Expression Language</a:t>
            </a:r>
            <a:r>
              <a:rPr lang="zh-CN" altLang="en-US"/>
              <a:t>，一种写法非常简单的表达式，语法简单易懂，便于使用。</a:t>
            </a:r>
            <a:endParaRPr lang="zh-CN" altLang="en-US"/>
          </a:p>
          <a:p>
            <a:pPr lvl="0"/>
            <a:r>
              <a:rPr lang="zh-CN" altLang="en-US"/>
              <a:t>作用：</a:t>
            </a:r>
            <a:endParaRPr lang="zh-CN" altLang="en-US"/>
          </a:p>
          <a:p>
            <a:pPr lvl="1"/>
            <a:r>
              <a:rPr lang="zh-CN" altLang="en-US"/>
              <a:t>让</a:t>
            </a:r>
            <a:r>
              <a:rPr lang="en-US" altLang="zh-CN"/>
              <a:t>jsp</a:t>
            </a:r>
            <a:r>
              <a:rPr lang="zh-CN" altLang="en-US"/>
              <a:t>书写起来更加的方便。简化在</a:t>
            </a:r>
            <a:r>
              <a:rPr lang="en-US" altLang="zh-CN"/>
              <a:t>jsp</a:t>
            </a:r>
            <a:r>
              <a:rPr lang="zh-CN" altLang="en-US"/>
              <a:t>中获取作用域或者请求数据的写法</a:t>
            </a:r>
            <a:endParaRPr lang="zh-CN" altLang="en-US"/>
          </a:p>
          <a:p>
            <a:pPr lvl="0"/>
            <a:r>
              <a:rPr lang="zh-CN" altLang="en-US"/>
              <a:t>语法结构</a:t>
            </a:r>
            <a:endParaRPr lang="zh-CN" altLang="en-US"/>
          </a:p>
          <a:p>
            <a:pPr lvl="1"/>
            <a:r>
              <a:rPr lang="en-US" altLang="zh-CN"/>
              <a:t>${expression}</a:t>
            </a:r>
            <a:endParaRPr lang="en-US" altLang="zh-CN"/>
          </a:p>
          <a:p>
            <a:pPr lvl="1"/>
            <a:r>
              <a:rPr lang="zh-CN" altLang="en-US"/>
              <a:t>提供</a:t>
            </a:r>
            <a:r>
              <a:rPr lang="en-US" altLang="zh-CN"/>
              <a:t>.</a:t>
            </a:r>
            <a:r>
              <a:rPr lang="zh-CN" altLang="en-US"/>
              <a:t>和</a:t>
            </a:r>
            <a:r>
              <a:rPr lang="en-US" altLang="zh-CN"/>
              <a:t>[]</a:t>
            </a:r>
            <a:r>
              <a:rPr lang="zh-CN" altLang="en-US"/>
              <a:t>两种运算符来获取数据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</a:t>
            </a:r>
            <a:r>
              <a:rPr lang="zh-CN" altLang="en-US"/>
              <a:t>表达式用法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使用</a:t>
            </a:r>
            <a:r>
              <a:rPr lang="en-US" altLang="zh-CN"/>
              <a:t>EL</a:t>
            </a:r>
            <a:r>
              <a:rPr lang="zh-CN" altLang="en-US"/>
              <a:t>表达式获取请求数据</a:t>
            </a:r>
            <a:endParaRPr lang="zh-CN" altLang="en-US"/>
          </a:p>
          <a:p>
            <a:pPr lvl="1"/>
            <a:r>
              <a:rPr lang="zh-CN" altLang="en-US"/>
              <a:t>获取用户请求数据</a:t>
            </a:r>
            <a:endParaRPr lang="zh-CN" altLang="en-US"/>
          </a:p>
          <a:p>
            <a:pPr lvl="1"/>
            <a:r>
              <a:rPr lang="zh-CN" altLang="en-US"/>
              <a:t>获取请求头数据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cookie</a:t>
            </a:r>
            <a:r>
              <a:rPr lang="zh-CN" altLang="en-US"/>
              <a:t>数据</a:t>
            </a:r>
            <a:endParaRPr lang="zh-CN" altLang="en-US"/>
          </a:p>
          <a:p>
            <a:pPr lvl="0"/>
            <a:r>
              <a:rPr lang="zh-CN" altLang="en-US"/>
              <a:t>使用</a:t>
            </a:r>
            <a:r>
              <a:rPr lang="en-US" altLang="zh-CN"/>
              <a:t>EL</a:t>
            </a:r>
            <a:r>
              <a:rPr lang="zh-CN" altLang="en-US"/>
              <a:t>表达式获取作用域数据</a:t>
            </a:r>
            <a:endParaRPr lang="zh-CN" altLang="en-US"/>
          </a:p>
          <a:p>
            <a:pPr lvl="1"/>
            <a:r>
              <a:rPr lang="zh-CN" altLang="en-US"/>
              <a:t>获取作用域数据</a:t>
            </a:r>
            <a:endParaRPr lang="zh-CN" altLang="en-US"/>
          </a:p>
          <a:p>
            <a:pPr lvl="1"/>
            <a:r>
              <a:rPr lang="zh-CN" altLang="en-US"/>
              <a:t>作用域查找顺序</a:t>
            </a:r>
            <a:endParaRPr lang="zh-CN" altLang="en-US"/>
          </a:p>
          <a:p>
            <a:pPr lvl="1"/>
            <a:r>
              <a:rPr lang="zh-CN" altLang="en-US"/>
              <a:t>获取指定作用域中的数据</a:t>
            </a:r>
            <a:endParaRPr lang="zh-CN" altLang="en-US"/>
          </a:p>
          <a:p>
            <a:pPr lvl="0"/>
            <a:r>
              <a:rPr lang="zh-CN" altLang="en-US"/>
              <a:t>使用</a:t>
            </a:r>
            <a:r>
              <a:rPr lang="en-US" altLang="zh-CN"/>
              <a:t>EL</a:t>
            </a:r>
            <a:r>
              <a:rPr lang="zh-CN" altLang="en-US"/>
              <a:t>表达式进行运算</a:t>
            </a:r>
            <a:endParaRPr lang="zh-CN" altLang="en-US"/>
          </a:p>
          <a:p>
            <a:pPr lvl="1"/>
            <a:r>
              <a:rPr lang="zh-CN" altLang="en-US"/>
              <a:t>算术运算</a:t>
            </a:r>
            <a:endParaRPr lang="zh-CN" altLang="en-US"/>
          </a:p>
          <a:p>
            <a:pPr lvl="1"/>
            <a:r>
              <a:rPr lang="zh-CN" altLang="en-US"/>
              <a:t>关系运算</a:t>
            </a:r>
            <a:endParaRPr lang="zh-CN" altLang="en-US"/>
          </a:p>
          <a:p>
            <a:pPr lvl="1"/>
            <a:r>
              <a:rPr lang="zh-CN" altLang="en-US"/>
              <a:t>逻辑运算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JSTL</a:t>
            </a:r>
            <a:r>
              <a:rPr lang="zh-CN" altLang="en-US"/>
              <a:t>标签库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JSTL 是 apache 对 EL 表达式的扩展（也就是说 JSTL 依赖 EL），JSTL 是标签语言！ JSTL 标签使用以来非常方便， 它与 JSP 动作标签一样， 只不过它不是 JSP 内置的标签， 需要我们自己导包， 以及指定标签库而已！</a:t>
            </a:r>
          </a:p>
          <a:p>
            <a:r>
              <a:t>如果你使用 MyEclipse 开发 JavaWeb， 那么在把项目发布到 Tomcat 时， 你会发现， MyEclipse 会在 lib 目录下存放 jstl 的Jar 包！ 如果你没有使用 MyEclipse 开发那么需要自己来导入这个JSTL 的 Jar 包： jstl-1.2.jar。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JSTL</a:t>
            </a:r>
            <a:r>
              <a:rPr lang="zh-CN" altLang="en-US"/>
              <a:t>标签库的作用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用来提升在 JSP 页面的逻辑代码的编码效率， 使用标签来替换逻辑代码的直接书写， 高效， 美观， 整洁， 易读。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使用方式：</a:t>
            </a:r>
            <a:endParaRPr lang="zh-CN" altLang="en-US"/>
          </a:p>
          <a:p>
            <a:r>
              <a:rPr lang="zh-CN" altLang="en-US" sz="2000"/>
              <a:t>&lt;%@taglib prefix="c" uri="http://java.sun.com/jsp/jstl/core" %&gt;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JSTL</a:t>
            </a:r>
            <a:r>
              <a:rPr lang="zh-CN" altLang="en-US"/>
              <a:t>标签库的用法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核心标签库</a:t>
            </a:r>
            <a:endParaRPr lang="zh-CN" altLang="en-US"/>
          </a:p>
          <a:p>
            <a:r>
              <a:rPr lang="zh-CN" altLang="en-US"/>
              <a:t>格式化标签库</a:t>
            </a:r>
            <a:endParaRPr lang="zh-CN" altLang="en-US"/>
          </a:p>
          <a:p>
            <a:r>
              <a:rPr lang="zh-CN" altLang="en-US"/>
              <a:t>函数标签库</a:t>
            </a:r>
            <a:endParaRPr lang="zh-CN" altLang="en-US"/>
          </a:p>
          <a:p>
            <a:r>
              <a:rPr lang="en-US" altLang="zh-CN"/>
              <a:t>XML</a:t>
            </a:r>
            <a:r>
              <a:rPr lang="zh-CN" altLang="en-US"/>
              <a:t>标签库</a:t>
            </a:r>
            <a:endParaRPr lang="zh-CN" altLang="en-US"/>
          </a:p>
          <a:p>
            <a:r>
              <a:rPr lang="en-US" altLang="zh-CN"/>
              <a:t>SQL</a:t>
            </a:r>
            <a:r>
              <a:rPr lang="zh-CN" altLang="en-US"/>
              <a:t>标签库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744</Words>
  <Application>WPS 演示</Application>
  <PresentationFormat>自定义</PresentationFormat>
  <Paragraphs>49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10 Servlet系列之EL和JSTL</vt:lpstr>
      <vt:lpstr>EL表达式</vt:lpstr>
      <vt:lpstr>EL表达式用法</vt:lpstr>
      <vt:lpstr>JSTL标签库</vt:lpstr>
      <vt:lpstr>JSTL标签库的作用</vt:lpstr>
      <vt:lpstr>JSTL标签库的用法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277</cp:revision>
  <dcterms:created xsi:type="dcterms:W3CDTF">2019-04-25T09:39:00Z</dcterms:created>
  <dcterms:modified xsi:type="dcterms:W3CDTF">2019-07-03T15:57:46Z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