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365" r:id="rId5"/>
    <p:sldId id="366" r:id="rId6"/>
    <p:sldId id="367" r:id="rId7"/>
    <p:sldId id="368" r:id="rId8"/>
    <p:sldId id="369" r:id="rId9"/>
    <p:sldId id="370" r:id="rId10"/>
    <p:sldId id="371" r:id="rId11"/>
    <p:sldId id="375" r:id="rId12"/>
    <p:sldId id="372" r:id="rId13"/>
    <p:sldId id="373" r:id="rId14"/>
    <p:sldId id="374" r:id="rId15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e9b8718-048b-42f3-8522-a9dce00cd859}">
          <p14:sldIdLst>
            <p14:sldId id="256"/>
            <p14:sldId id="365"/>
            <p14:sldId id="366"/>
            <p14:sldId id="368"/>
            <p14:sldId id="369"/>
            <p14:sldId id="370"/>
            <p14:sldId id="371"/>
            <p14:sldId id="375"/>
            <p14:sldId id="372"/>
            <p14:sldId id="374"/>
            <p14:sldId id="367"/>
            <p14:sldId id="3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1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2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sz="4400" dirty="0"/>
              <a:t>12</a:t>
            </a:r>
            <a:r>
              <a:rPr lang="zh-CN" altLang="en-US" sz="4400" dirty="0"/>
              <a:t> </a:t>
            </a:r>
            <a:r>
              <a:rPr lang="en-US" altLang="zh-CN" sz="4400" dirty="0"/>
              <a:t>Servlet</a:t>
            </a:r>
            <a:r>
              <a:rPr lang="zh-CN" altLang="en-US" sz="4400" dirty="0"/>
              <a:t>系列之</a:t>
            </a:r>
            <a:r>
              <a:rPr lang="zh-CN" sz="4400" dirty="0"/>
              <a:t>过滤器和监听器</a:t>
            </a:r>
            <a:endParaRPr lang="zh-CN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CN" altLang="en-US"/>
              <a:t>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监听器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监听器用于监听一些重要事件的发生，监听器对象可以在事情发生前、发生后可以做一些必要的处理</a:t>
            </a:r>
            <a:endParaRPr lang="zh-CN" altLang="en-US"/>
          </a:p>
          <a:p>
            <a:r>
              <a:rPr lang="zh-CN" altLang="en-US"/>
              <a:t>通过实现</a:t>
            </a:r>
            <a:r>
              <a:rPr lang="en-US" altLang="zh-CN"/>
              <a:t>Servlet API</a:t>
            </a:r>
            <a:r>
              <a:rPr lang="zh-CN" altLang="en-US"/>
              <a:t>提供的</a:t>
            </a:r>
            <a:r>
              <a:rPr lang="en-US" altLang="zh-CN"/>
              <a:t>Listense</a:t>
            </a:r>
            <a:r>
              <a:rPr lang="zh-CN" altLang="en-US"/>
              <a:t>接口，可以在监听正在执行的某一个程序，并且根据程序的需求做出适当的响应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事件监听器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Servlet2.3</a:t>
            </a:r>
            <a:r>
              <a:rPr lang="zh-CN" altLang="en-US"/>
              <a:t>提供了对</a:t>
            </a:r>
            <a:r>
              <a:rPr lang="en-US" altLang="zh-CN"/>
              <a:t>ServletContext</a:t>
            </a:r>
            <a:r>
              <a:rPr lang="zh-CN" altLang="en-US"/>
              <a:t>和</a:t>
            </a:r>
            <a:r>
              <a:rPr lang="en-US" altLang="zh-CN"/>
              <a:t>HttpSession</a:t>
            </a:r>
            <a:r>
              <a:rPr lang="zh-CN" altLang="en-US"/>
              <a:t>对象的状态变化的监听器，</a:t>
            </a:r>
            <a:r>
              <a:rPr lang="en-US" altLang="zh-CN"/>
              <a:t>Servlet2.4</a:t>
            </a:r>
            <a:r>
              <a:rPr lang="zh-CN" altLang="en-US"/>
              <a:t>则增加了对</a:t>
            </a:r>
            <a:r>
              <a:rPr lang="en-US" altLang="zh-CN"/>
              <a:t>ServletRequest</a:t>
            </a:r>
            <a:r>
              <a:rPr lang="zh-CN" altLang="en-US"/>
              <a:t>对象状态变化的监听器</a:t>
            </a:r>
            <a:endParaRPr lang="zh-CN" altLang="en-US"/>
          </a:p>
          <a:p>
            <a:r>
              <a:rPr lang="en-US" altLang="zh-CN"/>
              <a:t>ServletContext</a:t>
            </a:r>
            <a:r>
              <a:rPr lang="zh-CN" altLang="en-US"/>
              <a:t>对象</a:t>
            </a:r>
            <a:r>
              <a:rPr lang="en-US" altLang="zh-CN"/>
              <a:t>----</a:t>
            </a:r>
            <a:r>
              <a:rPr lang="zh-CN" altLang="en-US"/>
              <a:t>监听</a:t>
            </a:r>
            <a:r>
              <a:rPr lang="en-US" altLang="zh-CN"/>
              <a:t>ServletContext</a:t>
            </a:r>
            <a:r>
              <a:rPr lang="zh-CN" altLang="en-US"/>
              <a:t>对象，可以使</a:t>
            </a:r>
            <a:r>
              <a:rPr lang="en-US" altLang="zh-CN"/>
              <a:t>web</a:t>
            </a:r>
            <a:r>
              <a:rPr lang="zh-CN" altLang="en-US"/>
              <a:t>应用得知</a:t>
            </a:r>
            <a:r>
              <a:rPr lang="en-US" altLang="zh-CN"/>
              <a:t>web</a:t>
            </a:r>
            <a:r>
              <a:rPr lang="zh-CN" altLang="en-US"/>
              <a:t>组件的加载和卸载等运行情况</a:t>
            </a:r>
            <a:endParaRPr lang="zh-CN" altLang="en-US"/>
          </a:p>
          <a:p>
            <a:r>
              <a:rPr lang="en-US" altLang="zh-CN"/>
              <a:t>HttpSession</a:t>
            </a:r>
            <a:r>
              <a:rPr lang="zh-CN" altLang="en-US"/>
              <a:t>对象</a:t>
            </a:r>
            <a:r>
              <a:rPr lang="en-US" altLang="zh-CN"/>
              <a:t>----</a:t>
            </a:r>
            <a:r>
              <a:rPr lang="zh-CN" altLang="en-US"/>
              <a:t>监听</a:t>
            </a:r>
            <a:r>
              <a:rPr lang="en-US" altLang="zh-CN"/>
              <a:t>HttpSession</a:t>
            </a:r>
            <a:r>
              <a:rPr lang="zh-CN" altLang="en-US"/>
              <a:t>对象，可以使</a:t>
            </a:r>
            <a:r>
              <a:rPr lang="en-US" altLang="zh-CN"/>
              <a:t>web</a:t>
            </a:r>
            <a:r>
              <a:rPr lang="zh-CN" altLang="en-US"/>
              <a:t>应用了解会话期间的状态并做出反应</a:t>
            </a:r>
            <a:endParaRPr lang="zh-CN" altLang="en-US"/>
          </a:p>
          <a:p>
            <a:r>
              <a:rPr lang="en-US" altLang="zh-CN"/>
              <a:t>ServletRequest</a:t>
            </a:r>
            <a:r>
              <a:rPr lang="zh-CN" altLang="en-US"/>
              <a:t>对象</a:t>
            </a:r>
            <a:r>
              <a:rPr lang="en-US" altLang="zh-CN"/>
              <a:t>----</a:t>
            </a:r>
            <a:r>
              <a:rPr lang="zh-CN" altLang="en-US"/>
              <a:t>监听</a:t>
            </a:r>
            <a:r>
              <a:rPr lang="en-US" altLang="zh-CN"/>
              <a:t>ServletRequest</a:t>
            </a:r>
            <a:r>
              <a:rPr lang="zh-CN" altLang="en-US"/>
              <a:t>对象，可以使</a:t>
            </a:r>
            <a:r>
              <a:rPr lang="en-US" altLang="zh-CN"/>
              <a:t>web</a:t>
            </a:r>
            <a:r>
              <a:rPr lang="zh-CN" altLang="en-US"/>
              <a:t>应用控制</a:t>
            </a:r>
            <a:r>
              <a:rPr lang="en-US" altLang="zh-CN"/>
              <a:t>web</a:t>
            </a:r>
            <a:r>
              <a:rPr lang="zh-CN" altLang="en-US"/>
              <a:t>请求的生命周期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事件监听器的类型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522730" y="1844675"/>
          <a:ext cx="9144000" cy="4124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77695"/>
                <a:gridCol w="3661410"/>
                <a:gridCol w="3604895"/>
              </a:tblGrid>
              <a:tr h="534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监听对象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监听器接口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监听事件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97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ServletContext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ServletContextListener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ServletContextAttributeListener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ServletContextEvent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ServletContextAttributeEvent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97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HttpSession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HttpSessionListener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HttpSessionActivationListener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HttpSessionEvent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97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HttpSession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HttpSessionAttributeListener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HttpSessionBindingListener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HttpSessionBindingEvent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97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ServletRequest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ServletRequestListener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ServletRequestAttributeListener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ServletRequestEvent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ServletRequestAttributeEvent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过滤器的概念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过滤器是能够对</a:t>
            </a:r>
            <a:r>
              <a:rPr lang="en-US" altLang="zh-CN"/>
              <a:t>web</a:t>
            </a:r>
            <a:r>
              <a:rPr lang="zh-CN" altLang="en-US"/>
              <a:t>请求和</a:t>
            </a:r>
            <a:r>
              <a:rPr lang="en-US" altLang="zh-CN"/>
              <a:t>web</a:t>
            </a:r>
            <a:r>
              <a:rPr lang="zh-CN" altLang="en-US"/>
              <a:t>响应的头属性和内容体进行操作的一种特殊</a:t>
            </a:r>
            <a:r>
              <a:rPr lang="en-US" altLang="zh-CN"/>
              <a:t>web</a:t>
            </a:r>
            <a:r>
              <a:rPr lang="zh-CN" altLang="en-US"/>
              <a:t>组件</a:t>
            </a:r>
            <a:endParaRPr lang="zh-CN" altLang="en-US"/>
          </a:p>
          <a:p>
            <a:r>
              <a:rPr lang="zh-CN" altLang="en-US"/>
              <a:t>过滤器的特殊之处在于本身并不直接生成</a:t>
            </a:r>
            <a:r>
              <a:rPr lang="en-US" altLang="zh-CN"/>
              <a:t>web</a:t>
            </a:r>
            <a:r>
              <a:rPr lang="zh-CN" altLang="en-US"/>
              <a:t>响应，而是拦截</a:t>
            </a:r>
            <a:r>
              <a:rPr lang="en-US" altLang="zh-CN"/>
              <a:t>web</a:t>
            </a:r>
            <a:r>
              <a:rPr lang="zh-CN" altLang="en-US"/>
              <a:t>请求和响应，以便查看、提取或以某种方式操作客户机和服务器之间交换的数据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过滤器的功能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分析</a:t>
            </a:r>
            <a:r>
              <a:rPr lang="en-US" altLang="zh-CN"/>
              <a:t>web</a:t>
            </a:r>
            <a:r>
              <a:rPr lang="zh-CN" altLang="en-US"/>
              <a:t>请求，对输入数据进行预处理</a:t>
            </a:r>
            <a:endParaRPr lang="zh-CN" altLang="en-US"/>
          </a:p>
          <a:p>
            <a:r>
              <a:rPr lang="zh-CN" altLang="en-US"/>
              <a:t>阻止</a:t>
            </a:r>
            <a:r>
              <a:rPr lang="en-US" altLang="zh-CN"/>
              <a:t>web</a:t>
            </a:r>
            <a:r>
              <a:rPr lang="zh-CN" altLang="en-US"/>
              <a:t>请求和响应的进行</a:t>
            </a:r>
            <a:endParaRPr lang="zh-CN" altLang="en-US"/>
          </a:p>
          <a:p>
            <a:r>
              <a:rPr lang="zh-CN" altLang="en-US"/>
              <a:t>根据功能改动请求的头信息和数据体</a:t>
            </a:r>
            <a:endParaRPr lang="zh-CN" altLang="en-US"/>
          </a:p>
          <a:p>
            <a:r>
              <a:rPr lang="zh-CN" altLang="en-US"/>
              <a:t>与其他</a:t>
            </a:r>
            <a:r>
              <a:rPr lang="en-US" altLang="zh-CN"/>
              <a:t>web</a:t>
            </a:r>
            <a:r>
              <a:rPr lang="zh-CN" altLang="en-US"/>
              <a:t>资源协作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过滤器工作原理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18335" y="2637155"/>
            <a:ext cx="1440180" cy="223202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71280" y="2637155"/>
            <a:ext cx="1440180" cy="223202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74240" y="3342005"/>
            <a:ext cx="81851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用户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971280" y="3342005"/>
            <a:ext cx="144081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web</a:t>
            </a:r>
            <a:r>
              <a:rPr lang="zh-CN" altLang="en-US" sz="2400"/>
              <a:t>资源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4510405" y="1988820"/>
            <a:ext cx="629920" cy="151193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67555" y="2117725"/>
            <a:ext cx="51879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过滤器</a:t>
            </a:r>
            <a:r>
              <a:rPr lang="en-US" altLang="zh-CN" sz="2400"/>
              <a:t>A</a:t>
            </a:r>
            <a:endParaRPr lang="en-US" altLang="zh-CN" sz="2400"/>
          </a:p>
        </p:txBody>
      </p:sp>
      <p:sp>
        <p:nvSpPr>
          <p:cNvPr id="10" name="矩形 9"/>
          <p:cNvSpPr/>
          <p:nvPr/>
        </p:nvSpPr>
        <p:spPr>
          <a:xfrm>
            <a:off x="6903720" y="1988820"/>
            <a:ext cx="629920" cy="151193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60870" y="2117725"/>
            <a:ext cx="51879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过滤器</a:t>
            </a:r>
            <a:r>
              <a:rPr lang="en-US" altLang="zh-CN" sz="2400"/>
              <a:t>B</a:t>
            </a:r>
            <a:endParaRPr lang="en-US" altLang="zh-CN" sz="2400"/>
          </a:p>
        </p:txBody>
      </p:sp>
      <p:sp>
        <p:nvSpPr>
          <p:cNvPr id="12" name="矩形 11"/>
          <p:cNvSpPr/>
          <p:nvPr/>
        </p:nvSpPr>
        <p:spPr>
          <a:xfrm>
            <a:off x="5779135" y="3357245"/>
            <a:ext cx="629920" cy="151193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36285" y="3486150"/>
            <a:ext cx="51879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过滤器</a:t>
            </a:r>
            <a:r>
              <a:rPr lang="en-US" altLang="zh-CN" sz="2400"/>
              <a:t>C</a:t>
            </a:r>
            <a:endParaRPr lang="en-US" altLang="zh-CN" sz="2400"/>
          </a:p>
        </p:txBody>
      </p:sp>
      <p:cxnSp>
        <p:nvCxnSpPr>
          <p:cNvPr id="14" name="直接箭头连接符 13"/>
          <p:cNvCxnSpPr>
            <a:endCxn id="9" idx="1"/>
          </p:cNvCxnSpPr>
          <p:nvPr/>
        </p:nvCxnSpPr>
        <p:spPr>
          <a:xfrm flipV="1">
            <a:off x="3325495" y="2827655"/>
            <a:ext cx="1242060" cy="254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189220" y="2556510"/>
            <a:ext cx="169926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</p:cNvCxnSpPr>
          <p:nvPr/>
        </p:nvCxnSpPr>
        <p:spPr>
          <a:xfrm>
            <a:off x="7479665" y="2827655"/>
            <a:ext cx="1510665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7583170" y="3177540"/>
            <a:ext cx="1351915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189220" y="3067685"/>
            <a:ext cx="168148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361690" y="3159125"/>
            <a:ext cx="1096645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325495" y="4018280"/>
            <a:ext cx="241173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413500" y="3981450"/>
            <a:ext cx="254000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6450330" y="4365625"/>
            <a:ext cx="2466975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398520" y="4383405"/>
            <a:ext cx="235712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050540" y="2244090"/>
            <a:ext cx="140779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600"/>
              <a:t>用户发送请求</a:t>
            </a:r>
            <a:endParaRPr lang="zh-CN" altLang="en-US" sz="1600"/>
          </a:p>
        </p:txBody>
      </p:sp>
      <p:sp>
        <p:nvSpPr>
          <p:cNvPr id="25" name="文本框 24"/>
          <p:cNvSpPr txBox="1"/>
          <p:nvPr/>
        </p:nvSpPr>
        <p:spPr>
          <a:xfrm>
            <a:off x="7583170" y="2103755"/>
            <a:ext cx="19431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600"/>
              <a:t>过滤器将用户的请求发送到</a:t>
            </a:r>
            <a:r>
              <a:rPr lang="en-US" altLang="zh-CN" sz="1600"/>
              <a:t>web</a:t>
            </a:r>
            <a:r>
              <a:rPr lang="zh-CN" altLang="en-US" sz="1600"/>
              <a:t>资源</a:t>
            </a:r>
            <a:endParaRPr lang="zh-CN" altLang="en-US" sz="1600"/>
          </a:p>
        </p:txBody>
      </p:sp>
      <p:sp>
        <p:nvSpPr>
          <p:cNvPr id="26" name="文本框 25"/>
          <p:cNvSpPr txBox="1"/>
          <p:nvPr/>
        </p:nvSpPr>
        <p:spPr>
          <a:xfrm>
            <a:off x="6470650" y="4488815"/>
            <a:ext cx="2519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600"/>
              <a:t>资源将响应发送至过滤器</a:t>
            </a:r>
            <a:endParaRPr lang="zh-CN" altLang="en-US" sz="1600"/>
          </a:p>
        </p:txBody>
      </p:sp>
      <p:sp>
        <p:nvSpPr>
          <p:cNvPr id="27" name="文本框 26"/>
          <p:cNvSpPr txBox="1"/>
          <p:nvPr/>
        </p:nvSpPr>
        <p:spPr>
          <a:xfrm>
            <a:off x="3636010" y="4455160"/>
            <a:ext cx="18827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600"/>
              <a:t>过滤器将</a:t>
            </a:r>
            <a:r>
              <a:rPr lang="en-US" altLang="zh-CN" sz="1600"/>
              <a:t>web</a:t>
            </a:r>
            <a:r>
              <a:rPr lang="zh-CN" altLang="en-US" sz="1600"/>
              <a:t>资源的响应发送给用户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过滤器的使用方法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过滤器的</a:t>
            </a:r>
            <a:r>
              <a:rPr lang="en-US" altLang="zh-CN"/>
              <a:t>API</a:t>
            </a:r>
            <a:r>
              <a:rPr lang="zh-CN" altLang="en-US"/>
              <a:t>包括</a:t>
            </a:r>
            <a:r>
              <a:rPr lang="en-US" altLang="zh-CN"/>
              <a:t>javax.servlet</a:t>
            </a:r>
            <a:r>
              <a:rPr lang="zh-CN" altLang="en-US"/>
              <a:t>包中的</a:t>
            </a:r>
            <a:r>
              <a:rPr lang="en-US" altLang="zh-CN"/>
              <a:t>Filter</a:t>
            </a:r>
            <a:r>
              <a:rPr lang="zh-CN" altLang="en-US"/>
              <a:t>，</a:t>
            </a:r>
            <a:r>
              <a:rPr lang="en-US" altLang="zh-CN"/>
              <a:t>FilterChain</a:t>
            </a:r>
            <a:r>
              <a:rPr lang="zh-CN" altLang="en-US"/>
              <a:t>和</a:t>
            </a:r>
            <a:r>
              <a:rPr lang="en-US" altLang="zh-CN"/>
              <a:t>FilterConfig</a:t>
            </a:r>
            <a:r>
              <a:rPr lang="zh-CN" altLang="en-US"/>
              <a:t>三个接口</a:t>
            </a:r>
            <a:endParaRPr lang="zh-CN" altLang="en-US"/>
          </a:p>
          <a:p>
            <a:r>
              <a:rPr lang="zh-CN" altLang="en-US"/>
              <a:t>所有的过滤器都必须实现</a:t>
            </a:r>
            <a:r>
              <a:rPr lang="en-US" altLang="zh-CN"/>
              <a:t>javax.servlet.Filter</a:t>
            </a:r>
            <a:r>
              <a:rPr lang="zh-CN" altLang="en-US"/>
              <a:t>接口，该接口定义了</a:t>
            </a:r>
            <a:r>
              <a:rPr lang="en-US" altLang="zh-CN"/>
              <a:t>init()</a:t>
            </a:r>
            <a:r>
              <a:rPr lang="zh-CN" altLang="en-US"/>
              <a:t>、</a:t>
            </a:r>
            <a:r>
              <a:rPr lang="en-US" altLang="zh-CN"/>
              <a:t>doFilter()</a:t>
            </a:r>
            <a:r>
              <a:rPr lang="zh-CN" altLang="en-US"/>
              <a:t>和</a:t>
            </a:r>
            <a:r>
              <a:rPr lang="en-US" altLang="zh-CN"/>
              <a:t>destory()</a:t>
            </a:r>
            <a:r>
              <a:rPr lang="zh-CN" altLang="en-US"/>
              <a:t>三个方法</a:t>
            </a:r>
            <a:endParaRPr lang="zh-CN" altLang="en-US"/>
          </a:p>
          <a:p>
            <a:r>
              <a:rPr lang="zh-CN" altLang="en-US"/>
              <a:t>这三个方法分别对应了过滤器生命周期中的初始化、响应和销毁这三个阶段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过滤器的生命周期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14570" y="1953260"/>
            <a:ext cx="2559050" cy="69913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15205" y="3079750"/>
            <a:ext cx="2559050" cy="69913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15205" y="4163695"/>
            <a:ext cx="2559050" cy="69913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15205" y="5205095"/>
            <a:ext cx="2559050" cy="69913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45760" y="2091055"/>
            <a:ext cx="12979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实例化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5445760" y="3216910"/>
            <a:ext cx="12979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初始化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720080" y="4301490"/>
            <a:ext cx="12979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过滤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5720080" y="5342890"/>
            <a:ext cx="12979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销毁</a:t>
            </a:r>
            <a:endParaRPr lang="zh-CN" altLang="en-US" sz="2400"/>
          </a:p>
        </p:txBody>
      </p:sp>
      <p:cxnSp>
        <p:nvCxnSpPr>
          <p:cNvPr id="13" name="直接箭头连接符 12"/>
          <p:cNvCxnSpPr>
            <a:stCxn id="4" idx="2"/>
            <a:endCxn id="6" idx="0"/>
          </p:cNvCxnSpPr>
          <p:nvPr/>
        </p:nvCxnSpPr>
        <p:spPr>
          <a:xfrm>
            <a:off x="6094095" y="2652395"/>
            <a:ext cx="635" cy="427355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7" idx="0"/>
          </p:cNvCxnSpPr>
          <p:nvPr/>
        </p:nvCxnSpPr>
        <p:spPr>
          <a:xfrm>
            <a:off x="6094730" y="3640455"/>
            <a:ext cx="0" cy="52324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8" idx="0"/>
          </p:cNvCxnSpPr>
          <p:nvPr/>
        </p:nvCxnSpPr>
        <p:spPr>
          <a:xfrm>
            <a:off x="6094730" y="4862830"/>
            <a:ext cx="0" cy="342265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过滤器链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FilterChain</a:t>
            </a:r>
            <a:r>
              <a:rPr lang="zh-CN" altLang="en-US"/>
              <a:t>接口用于调用过滤器链中的一系列过滤器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66545" y="2409825"/>
            <a:ext cx="1440180" cy="230441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00780" y="2409825"/>
            <a:ext cx="1440180" cy="230441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83580" y="2409825"/>
            <a:ext cx="1440180" cy="230441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30820" y="2409825"/>
            <a:ext cx="1440180" cy="230441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896475" y="2409825"/>
            <a:ext cx="1440180" cy="230441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44345" y="3251835"/>
            <a:ext cx="108394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用户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3710305" y="3350260"/>
            <a:ext cx="14306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过滤器</a:t>
            </a:r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5793105" y="3350260"/>
            <a:ext cx="14306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过滤器</a:t>
            </a:r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7830820" y="3350260"/>
            <a:ext cx="14306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过滤器</a:t>
            </a:r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9896475" y="3350260"/>
            <a:ext cx="14306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web</a:t>
            </a:r>
            <a:r>
              <a:rPr lang="zh-CN" altLang="en-US" sz="2400"/>
              <a:t>资源</a:t>
            </a:r>
            <a:endParaRPr lang="zh-CN" altLang="en-US" sz="24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036570" y="3046095"/>
            <a:ext cx="60325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140960" y="3046095"/>
            <a:ext cx="60325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227570" y="3046095"/>
            <a:ext cx="60325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261475" y="3046095"/>
            <a:ext cx="60325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9276715" y="3994150"/>
            <a:ext cx="611505" cy="20955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7227570" y="4015105"/>
            <a:ext cx="611505" cy="20955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5181600" y="4036060"/>
            <a:ext cx="611505" cy="20955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3098800" y="4057015"/>
            <a:ext cx="611505" cy="20955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大括号 22"/>
          <p:cNvSpPr/>
          <p:nvPr/>
        </p:nvSpPr>
        <p:spPr>
          <a:xfrm rot="16200000">
            <a:off x="6162040" y="2262505"/>
            <a:ext cx="662305" cy="5566410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801995" y="5529580"/>
            <a:ext cx="142557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过滤器链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FilterChain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对于一个</a:t>
            </a:r>
            <a:r>
              <a:rPr lang="en-US" altLang="zh-CN"/>
              <a:t>Servlet</a:t>
            </a:r>
            <a:r>
              <a:rPr lang="zh-CN" altLang="en-US"/>
              <a:t>，用户可以定义多个</a:t>
            </a:r>
            <a:r>
              <a:rPr lang="en-US" altLang="zh-CN"/>
              <a:t>Filter</a:t>
            </a:r>
            <a:r>
              <a:rPr lang="zh-CN" altLang="en-US"/>
              <a:t>。这些</a:t>
            </a:r>
            <a:r>
              <a:rPr lang="en-US" altLang="zh-CN"/>
              <a:t>Filter</a:t>
            </a:r>
            <a:r>
              <a:rPr lang="zh-CN" altLang="en-US"/>
              <a:t>由容器组织成一个过滤器链。在每个</a:t>
            </a:r>
            <a:r>
              <a:rPr lang="en-US" altLang="zh-CN"/>
              <a:t>Filter</a:t>
            </a:r>
            <a:r>
              <a:rPr lang="zh-CN" altLang="en-US"/>
              <a:t>对象中，可以使用容器传入</a:t>
            </a:r>
            <a:r>
              <a:rPr lang="en-US" altLang="zh-CN"/>
              <a:t>doFilter</a:t>
            </a:r>
            <a:r>
              <a:rPr lang="zh-CN" altLang="en-US"/>
              <a:t>方法的</a:t>
            </a:r>
            <a:r>
              <a:rPr lang="en-US" altLang="zh-CN"/>
              <a:t>FilterChain</a:t>
            </a:r>
            <a:r>
              <a:rPr lang="zh-CN" altLang="en-US"/>
              <a:t>参数引用该过滤器链。</a:t>
            </a:r>
            <a:endParaRPr lang="zh-CN" altLang="en-US"/>
          </a:p>
          <a:p>
            <a:r>
              <a:rPr lang="en-US" altLang="zh-CN"/>
              <a:t>FilterChain</a:t>
            </a:r>
            <a:r>
              <a:rPr lang="zh-CN" altLang="en-US"/>
              <a:t>接口定义了一个</a:t>
            </a:r>
            <a:r>
              <a:rPr lang="en-US" altLang="zh-CN"/>
              <a:t>doFilter</a:t>
            </a:r>
            <a:r>
              <a:rPr lang="zh-CN" altLang="en-US"/>
              <a:t>方法，用于将请求</a:t>
            </a:r>
            <a:r>
              <a:rPr lang="en-US" altLang="zh-CN"/>
              <a:t>/</a:t>
            </a:r>
            <a:r>
              <a:rPr lang="zh-CN" altLang="en-US"/>
              <a:t>响应继续沿链向后传送</a:t>
            </a:r>
            <a:endParaRPr lang="zh-CN" altLang="en-US"/>
          </a:p>
          <a:p>
            <a:r>
              <a:rPr lang="en-US" altLang="zh-CN"/>
              <a:t>public void doFilter(ServletReqluest request,ServletResponse response)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过滤器练习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设置统一编码格式</a:t>
            </a:r>
            <a:endParaRPr lang="zh-CN" altLang="en-US"/>
          </a:p>
          <a:p>
            <a:r>
              <a:rPr lang="zh-CN" altLang="en-US"/>
              <a:t>设置登录拦截器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1616</Words>
  <Application>WPS 演示</Application>
  <PresentationFormat>自定义</PresentationFormat>
  <Paragraphs>129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黑板 16 x 9</vt:lpstr>
      <vt:lpstr>13 Servlet系列之过滤器和监听器</vt:lpstr>
      <vt:lpstr>过滤器的概念</vt:lpstr>
      <vt:lpstr>过滤器的功能</vt:lpstr>
      <vt:lpstr>过滤器工作原理</vt:lpstr>
      <vt:lpstr>过滤器的使用方法</vt:lpstr>
      <vt:lpstr>过滤器的生命周期</vt:lpstr>
      <vt:lpstr>过滤器链</vt:lpstr>
      <vt:lpstr>FilterChain接口</vt:lpstr>
      <vt:lpstr>PowerPoint 演示文稿</vt:lpstr>
      <vt:lpstr>监听器</vt:lpstr>
      <vt:lpstr>Servlet事件监听器</vt:lpstr>
      <vt:lpstr>事件监听器的类型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278</cp:revision>
  <dcterms:created xsi:type="dcterms:W3CDTF">2019-04-25T09:39:00Z</dcterms:created>
  <dcterms:modified xsi:type="dcterms:W3CDTF">2019-07-04T06:06:58Z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