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-145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02/10/2015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2-10-2015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3.1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02/10/2015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5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143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259</cp:revision>
  <dcterms:created xsi:type="dcterms:W3CDTF">2013-12-14T19:41:09Z</dcterms:created>
  <dcterms:modified xsi:type="dcterms:W3CDTF">2015-10-02T14:35:07Z</dcterms:modified>
</cp:coreProperties>
</file>