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629" autoAdjust="0"/>
  </p:normalViewPr>
  <p:slideViewPr>
    <p:cSldViewPr snapToGrid="0">
      <p:cViewPr varScale="1">
        <p:scale>
          <a:sx n="81" d="100"/>
          <a:sy n="81" d="100"/>
        </p:scale>
        <p:origin x="-145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21/02/2016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21-2-2016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0" y="1628775"/>
            <a:ext cx="9144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0" rIns="180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Namens de kerkenraad van Assen Peelo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van harte welkom in deze kerkdienst.</a:t>
            </a:r>
            <a:b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</a:br>
            <a:endParaRPr lang="nl-NL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ea typeface="+mj-ea"/>
                <a:cs typeface="Tahoma" pitchFamily="34" charset="0"/>
              </a:rPr>
              <a:t>Voorganger: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763000" y="6591300"/>
            <a:ext cx="33020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NL" sz="1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Tahoma" pitchFamily="34" charset="0"/>
              </a:rPr>
              <a:t>3.3.2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085184"/>
            <a:ext cx="9144000" cy="1772816"/>
          </a:xfrm>
          <a:prstGeom prst="rect">
            <a:avLst/>
          </a:prstGeom>
        </p:spPr>
        <p:txBody>
          <a:bodyPr lIns="1080000"/>
          <a:lstStyle>
            <a:lvl1pPr marL="0" indent="0">
              <a:buNone/>
              <a:defRPr lang="nl-NL" sz="2800" dirty="0">
                <a:cs typeface="Tahom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dden/dan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085975" cy="1866900"/>
          </a:xfrm>
          <a:prstGeom prst="rect">
            <a:avLst/>
          </a:prstGeom>
          <a:noFill/>
          <a:ln>
            <a:noFill/>
          </a:ln>
          <a:effectLst>
            <a:outerShdw blurRad="63500" dist="38100" algn="tl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2581275" cy="173672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46275" cy="2009775"/>
          </a:xfrm>
          <a:prstGeom prst="rect">
            <a:avLst/>
          </a:prstGeom>
          <a:noFill/>
          <a:ln>
            <a:noFill/>
          </a:ln>
          <a:effectLst>
            <a:outerShdw blurRad="63500" dist="38100" algn="ctr" rotWithShape="0">
              <a:schemeClr val="bg1">
                <a:alpha val="70000"/>
              </a:schemeClr>
            </a:outerShdw>
          </a:effectLst>
          <a:extLst/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der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65150"/>
            <a:ext cx="20193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79438"/>
            <a:ext cx="2254250" cy="19399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788" y="549275"/>
            <a:ext cx="2403475" cy="1470025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belle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549275"/>
            <a:ext cx="2120900" cy="1682750"/>
          </a:xfrm>
          <a:prstGeom prst="rect">
            <a:avLst/>
          </a:prstGeom>
          <a:effectLst>
            <a:outerShdw blurRad="63500" dist="38100" algn="ctr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549275"/>
            <a:ext cx="196373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7763" y="115888"/>
            <a:ext cx="2916237" cy="17287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9B618-B574-4430-91AB-F5BA759964B2}" type="datetimeFigureOut">
              <a:rPr lang="en-GB"/>
              <a:pPr>
                <a:defRPr/>
              </a:pPr>
              <a:t>21/02/2016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22E731E-EF76-4A40-AB3F-0D077C5C8A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nl-NL" sz="3200" dirty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Agenda Assen-Peelo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ur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2176" y="1151792"/>
            <a:ext cx="8431823" cy="545319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kstvak 1"/>
          <p:cNvSpPr txBox="1"/>
          <p:nvPr userDrawn="1"/>
        </p:nvSpPr>
        <p:spPr bwMode="auto">
          <a:xfrm>
            <a:off x="0" y="301253"/>
            <a:ext cx="3525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200" b="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Liturgie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3470" y="3976777"/>
            <a:ext cx="2468156" cy="378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/>
          <p:cNvSpPr txBox="1"/>
          <p:nvPr userDrawn="1"/>
        </p:nvSpPr>
        <p:spPr bwMode="auto">
          <a:xfrm>
            <a:off x="86264" y="543464"/>
            <a:ext cx="59660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Video</a:t>
            </a:r>
            <a:r>
              <a:rPr lang="nl-NL" sz="36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in het Noorderlicht</a:t>
            </a:r>
            <a:endParaRPr lang="nl-NL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4" name="Tekstvak 3"/>
          <p:cNvSpPr txBox="1"/>
          <p:nvPr userDrawn="1"/>
        </p:nvSpPr>
        <p:spPr bwMode="auto">
          <a:xfrm>
            <a:off x="86264" y="1759787"/>
            <a:ext cx="72411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Deze dienst wordt opgenomen en uitgezonden</a:t>
            </a:r>
          </a:p>
          <a:p>
            <a:pPr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via een livestream</a:t>
            </a: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op het internet.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Wanneer u niet in beeld wilt komen dan is 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achterin het kerkgebouw, in het lage gedeelte,</a:t>
            </a:r>
          </a:p>
          <a:p>
            <a:pPr fontAlgn="auto">
              <a:spcAft>
                <a:spcPts val="0"/>
              </a:spcAft>
            </a:pPr>
            <a:r>
              <a:rPr lang="nl-NL" sz="24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een videovrije zone.</a:t>
            </a:r>
          </a:p>
        </p:txBody>
      </p:sp>
      <p:sp>
        <p:nvSpPr>
          <p:cNvPr id="5" name="Tekstvak 4"/>
          <p:cNvSpPr txBox="1"/>
          <p:nvPr userDrawn="1"/>
        </p:nvSpPr>
        <p:spPr bwMode="auto">
          <a:xfrm>
            <a:off x="2092768" y="4025380"/>
            <a:ext cx="68322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0" rIns="180000" rtlCol="0" anchor="t" anchorCtr="0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nl-NL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Meer informatie</a:t>
            </a: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 kunt u verkrijgen bij het mediateam</a:t>
            </a:r>
          </a:p>
          <a:p>
            <a:pPr fontAlgn="auto">
              <a:spcAft>
                <a:spcPts val="0"/>
              </a:spcAft>
            </a:pPr>
            <a:r>
              <a:rPr lang="nl-NL" sz="20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achter de desk.</a:t>
            </a:r>
            <a:endParaRPr lang="nl-NL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Tekstvak 5"/>
          <p:cNvSpPr txBox="1"/>
          <p:nvPr userDrawn="1"/>
        </p:nvSpPr>
        <p:spPr bwMode="auto">
          <a:xfrm>
            <a:off x="1855177" y="5082841"/>
            <a:ext cx="70138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0" rIns="180000" numCol="2" rtlCol="0" anchor="t" anchorCtr="0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Live meekijken: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Opname terugkijken:</a:t>
            </a: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Nabestellen:              </a:t>
            </a:r>
          </a:p>
          <a:p>
            <a:pPr algn="l" fontAlgn="auto">
              <a:spcAft>
                <a:spcPts val="0"/>
              </a:spcAft>
            </a:pPr>
            <a:endParaRPr lang="nl-NL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j-ea"/>
              <a:cs typeface="Tahoma" pitchFamily="34" charset="0"/>
            </a:endParaRPr>
          </a:p>
          <a:p>
            <a:pPr algn="l" fontAlgn="auto">
              <a:spcAft>
                <a:spcPts val="0"/>
              </a:spcAft>
            </a:pPr>
            <a:r>
              <a:rPr lang="nl-NL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rPr>
              <a:t>www.mijnkerk.tv</a:t>
            </a:r>
          </a:p>
          <a:p>
            <a:pPr algn="l" fontAlgn="auto">
              <a:spcAft>
                <a:spcPts val="0"/>
              </a:spcAft>
            </a:pPr>
            <a:r>
              <a:rPr lang="nl-NL" sz="2400" kern="1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www.gkvassenpeelo.nl</a:t>
            </a:r>
            <a:endParaRPr lang="nl-NL" sz="24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Tahoma" pitchFamily="34" charset="0"/>
              </a:rPr>
              <a:t>www.mijnkerk.tv</a:t>
            </a:r>
          </a:p>
        </p:txBody>
      </p:sp>
    </p:spTree>
    <p:extLst>
      <p:ext uri="{BB962C8B-B14F-4D97-AF65-F5344CB8AC3E}">
        <p14:creationId xmlns:p14="http://schemas.microsoft.com/office/powerpoint/2010/main" xmlns="" val="4036904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oonmaakro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46497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 smtClean="0">
                <a:solidFill>
                  <a:schemeClr val="tx1">
                    <a:lumMod val="95000"/>
                  </a:schemeClr>
                </a:solidFill>
                <a:effectLst/>
                <a:cs typeface="Tahoma" pitchFamily="34" charset="0"/>
              </a:rPr>
              <a:t>Schoonmaakrooster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282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188913"/>
            <a:ext cx="8208963" cy="6454797"/>
          </a:xfrm>
          <a:prstGeom prst="rect">
            <a:avLst/>
          </a:prstGeom>
        </p:spPr>
        <p:txBody>
          <a:bodyPr/>
          <a:lstStyle>
            <a:lvl1pPr marL="0" indent="0">
              <a:tabLst>
                <a:tab pos="7977188" algn="r"/>
              </a:tabLst>
              <a:defRPr/>
            </a:lvl1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07480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45238"/>
          <a:stretch>
            <a:fillRect/>
          </a:stretch>
        </p:blipFill>
        <p:spPr bwMode="auto">
          <a:xfrm>
            <a:off x="179388" y="1700213"/>
            <a:ext cx="8785225" cy="258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77359" t="29018" r="943" b="45238"/>
          <a:stretch>
            <a:fillRect/>
          </a:stretch>
        </p:blipFill>
        <p:spPr bwMode="auto">
          <a:xfrm>
            <a:off x="3492500" y="4437063"/>
            <a:ext cx="2244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hthoek 8"/>
          <p:cNvSpPr/>
          <p:nvPr/>
        </p:nvSpPr>
        <p:spPr>
          <a:xfrm>
            <a:off x="6732588" y="2924175"/>
            <a:ext cx="2232025" cy="1296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908000"/>
            <a:ext cx="9144000" cy="4696986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6444208" cy="1844824"/>
          </a:xfrm>
          <a:prstGeom prst="rect">
            <a:avLst/>
          </a:prstGeom>
        </p:spPr>
        <p:txBody>
          <a:bodyPr lIns="180000" tIns="0" bIns="360000" anchor="b" anchorCtr="0"/>
          <a:lstStyle>
            <a:lvl1pPr marL="0" indent="0">
              <a:buNone/>
              <a:defRPr sz="3000" baseline="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ijbeltekst_na_eer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72225" y="0"/>
            <a:ext cx="2771775" cy="19891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548640"/>
            <a:ext cx="9144000" cy="6065224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>
                  <a:outerShdw blurRad="63500" dist="38100" algn="ctr" rotWithShape="0">
                    <a:schemeClr val="bg1">
                      <a:alpha val="7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52850"/>
            <a:ext cx="3924300" cy="576263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1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  collecte: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3924300" cy="576262"/>
          </a:xfrm>
          <a:prstGeom prst="rect">
            <a:avLst/>
          </a:prstGeom>
        </p:spPr>
        <p:txBody>
          <a:bodyPr lIns="72000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2</a:t>
            </a:r>
            <a:r>
              <a:rPr lang="nl-NL" sz="2800" baseline="300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e</a:t>
            </a:r>
            <a:r>
              <a:rPr lang="nl-NL" sz="2800" dirty="0">
                <a:solidFill>
                  <a:schemeClr val="tx1">
                    <a:lumMod val="95000"/>
                  </a:schemeClr>
                </a:solidFill>
                <a:effectLst/>
                <a:cs typeface="Arial" pitchFamily="34" charset="0"/>
              </a:rPr>
              <a:t>  collecte:</a:t>
            </a: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8" name="Tijdelijke aanduiding voor inhoud 3" descr="Collecte.jpg"/>
          <p:cNvPicPr>
            <a:picLocks noChangeAspect="1"/>
          </p:cNvPicPr>
          <p:nvPr/>
        </p:nvPicPr>
        <p:blipFill>
          <a:blip r:embed="rId2" cstate="print"/>
          <a:srcRect r="74409" b="79784"/>
          <a:stretch>
            <a:fillRect/>
          </a:stretch>
        </p:blipFill>
        <p:spPr bwMode="auto">
          <a:xfrm>
            <a:off x="179388" y="188913"/>
            <a:ext cx="2339975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0" y="37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00500" y="4653136"/>
            <a:ext cx="5143500" cy="576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800">
                <a:effectLst>
                  <a:outerShdw blurRad="63500" dist="38100" algn="tl" rotWithShape="0">
                    <a:schemeClr val="bg1">
                      <a:alpha val="70000"/>
                    </a:schemeClr>
                  </a:outerShdw>
                </a:effectLst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orgen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Ook vanmiddag heten wij 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weer van harte welkom in onze kerk.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aanvang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Voorganger: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Mocht u naar aanleiding van deze dienst vragen hebben dan kunt u terecht bij het welkomstcomité in de 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+mn-lt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+mn-lt"/>
                <a:cs typeface="Arial" pitchFamily="34" charset="0"/>
              </a:rPr>
              <a:t>Wel thuis!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470" y="202694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2570" y="2426990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9320" y="2823865"/>
            <a:ext cx="3082033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2600" kern="1200" baseline="0" dirty="0">
                <a:solidFill>
                  <a:schemeClr val="bg1"/>
                </a:solidFill>
                <a:effectLst>
                  <a:outerShdw blurRad="63500" dist="38100" algn="tl">
                    <a:schemeClr val="bg1">
                      <a:alpha val="70000"/>
                    </a:schemeClr>
                  </a:outerShdw>
                </a:effectLst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Afgeronde rechthoek 14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de middagdien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875"/>
            <a:ext cx="5940425" cy="6842125"/>
          </a:xfrm>
          <a:prstGeom prst="rect">
            <a:avLst/>
          </a:prstGeom>
        </p:spPr>
        <p:txBody>
          <a:bodyPr lIns="720000" rIns="252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8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Mocht u naar aanleiding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van deze dienst vragen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hebben dan kunt u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terecht bij het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welkomstcomité in de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ontmoetingshal.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sz="2600" dirty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Wel </a:t>
            </a:r>
            <a:r>
              <a:rPr lang="nl-NL" sz="260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thuis</a:t>
            </a:r>
            <a:r>
              <a:rPr lang="nl-NL" sz="2600" baseline="0" dirty="0" smtClean="0">
                <a:solidFill>
                  <a:schemeClr val="tx1">
                    <a:lumMod val="9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  <a:endParaRPr lang="nl-NL" sz="2600" dirty="0">
              <a:solidFill>
                <a:schemeClr val="tx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fgeronde rechthoek 9"/>
          <p:cNvSpPr/>
          <p:nvPr userDrawn="1"/>
        </p:nvSpPr>
        <p:spPr>
          <a:xfrm>
            <a:off x="6158754" y="1581912"/>
            <a:ext cx="2985246" cy="526005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</a:rPr>
              <a:t>Website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www.gkvassenpeelo.nl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beamteam@gkvassenpeelo.nl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Kerkbode De Bouwsteen</a:t>
            </a:r>
          </a:p>
          <a:p>
            <a:pPr algn="l"/>
            <a:r>
              <a:rPr lang="nl-NL" sz="1600" b="0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bouwsteen@gkvassenpeelo.nl</a:t>
            </a: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endParaRPr lang="nl-NL" sz="1600" b="0" dirty="0" smtClean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/>
            <a:r>
              <a:rPr lang="nl-NL" sz="1600" b="1" dirty="0" smtClean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Bijbelteksten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De Nieuwe Bijbelvertaling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2004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Bijbel in Gewone taal</a:t>
            </a:r>
          </a:p>
          <a:p>
            <a:pPr algn="l" fontAlgn="auto">
              <a:spcAft>
                <a:spcPts val="0"/>
              </a:spcAft>
            </a:pPr>
            <a:r>
              <a:rPr lang="nl-NL" sz="1200" b="0" kern="120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Tahoma" pitchFamily="34" charset="0"/>
              </a:rPr>
              <a:t>© Nederlands Bijbelgenootschap 2014</a:t>
            </a:r>
          </a:p>
          <a:p>
            <a:pPr algn="l"/>
            <a:endParaRPr lang="nl-NL" sz="1600" b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zongen 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5963" y="0"/>
            <a:ext cx="3348037" cy="18446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 bwMode="auto">
          <a:xfrm>
            <a:off x="0" y="0"/>
            <a:ext cx="64436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0" rIns="180000" anchor="b"/>
          <a:lstStyle/>
          <a:p>
            <a:pPr fontAlgn="auto">
              <a:spcAft>
                <a:spcPts val="0"/>
              </a:spcAft>
              <a:defRPr/>
            </a:pPr>
            <a:r>
              <a:rPr lang="en-GB" sz="3000" dirty="0" err="1">
                <a:solidFill>
                  <a:schemeClr val="tx1">
                    <a:lumMod val="95000"/>
                  </a:schemeClr>
                </a:solidFill>
                <a:effectLst/>
              </a:rPr>
              <a:t>Gezongen</a:t>
            </a:r>
            <a:r>
              <a:rPr lang="en-GB" sz="3000" dirty="0">
                <a:solidFill>
                  <a:schemeClr val="tx1">
                    <a:lumMod val="95000"/>
                  </a:schemeClr>
                </a:solidFill>
                <a:effectLst/>
              </a:rPr>
              <a:t> Amen</a:t>
            </a:r>
            <a:endParaRPr lang="en-GB" sz="3000" dirty="0">
              <a:solidFill>
                <a:schemeClr val="tx1">
                  <a:lumMod val="95000"/>
                </a:schemeClr>
              </a:solidFill>
              <a:effectLst/>
              <a:ea typeface="+mj-ea"/>
              <a:cs typeface="Tahoma" pitchFamily="34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GB" sz="28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9837" t="15523" b="33356"/>
          <a:stretch>
            <a:fillRect/>
          </a:stretch>
        </p:blipFill>
        <p:spPr bwMode="auto">
          <a:xfrm>
            <a:off x="709613" y="1484313"/>
            <a:ext cx="824230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5"/>
          <p:cNvSpPr txBox="1">
            <a:spLocks noChangeArrowheads="1"/>
          </p:cNvSpPr>
          <p:nvPr/>
        </p:nvSpPr>
        <p:spPr bwMode="auto">
          <a:xfrm>
            <a:off x="1504950" y="6051550"/>
            <a:ext cx="7127875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 -      men,      A -       men,     A        -            -          -          men</a:t>
            </a:r>
          </a:p>
        </p:txBody>
      </p:sp>
      <p:sp>
        <p:nvSpPr>
          <p:cNvPr id="6" name="Tekstvak 6"/>
          <p:cNvSpPr txBox="1">
            <a:spLocks noChangeArrowheads="1"/>
          </p:cNvSpPr>
          <p:nvPr/>
        </p:nvSpPr>
        <p:spPr bwMode="auto">
          <a:xfrm>
            <a:off x="347663" y="1773238"/>
            <a:ext cx="339725" cy="424656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S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A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T</a:t>
            </a: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nl-NL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nl-NL" dirty="0" smtClean="0">
                <a:solidFill>
                  <a:schemeClr val="bg1"/>
                </a:solidFill>
              </a:rPr>
              <a:t>B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359543" y="0"/>
            <a:ext cx="2784456" cy="157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4" r:id="rId4"/>
    <p:sldLayoutId id="2147484218" r:id="rId5"/>
    <p:sldLayoutId id="2147484219" r:id="rId6"/>
    <p:sldLayoutId id="2147484299" r:id="rId7"/>
    <p:sldLayoutId id="2147484300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227" r:id="rId14"/>
    <p:sldLayoutId id="2147484228" r:id="rId15"/>
    <p:sldLayoutId id="2147484229" r:id="rId16"/>
    <p:sldLayoutId id="2147484230" r:id="rId17"/>
    <p:sldLayoutId id="2147484231" r:id="rId18"/>
    <p:sldLayoutId id="2147484232" r:id="rId19"/>
    <p:sldLayoutId id="2147484296" r:id="rId20"/>
    <p:sldLayoutId id="2147484297" r:id="rId21"/>
    <p:sldLayoutId id="2147484298" r:id="rId22"/>
    <p:sldLayoutId id="2147484295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571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173</TotalTime>
  <Words>0</Words>
  <Application>Microsoft Office PowerPoint</Application>
  <PresentationFormat>Diavoorstelling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Peelo_97_2003 template_v1.5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hdo20043</cp:lastModifiedBy>
  <cp:revision>271</cp:revision>
  <dcterms:created xsi:type="dcterms:W3CDTF">2013-12-14T19:41:09Z</dcterms:created>
  <dcterms:modified xsi:type="dcterms:W3CDTF">2016-02-21T13:24:14Z</dcterms:modified>
</cp:coreProperties>
</file>