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22-3-2016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3.3.3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:p14="http://schemas.microsoft.com/office/powerpoint/2010/main" xmlns="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173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272</cp:revision>
  <dcterms:created xsi:type="dcterms:W3CDTF">2013-12-14T19:41:09Z</dcterms:created>
  <dcterms:modified xsi:type="dcterms:W3CDTF">2016-03-22T20:54:07Z</dcterms:modified>
</cp:coreProperties>
</file>