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101" d="100"/>
          <a:sy n="101" d="100"/>
        </p:scale>
        <p:origin x="-16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11/01/2015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11-1-2015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11/01/2015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817"/>
          <a:stretch/>
        </p:blipFill>
        <p:spPr>
          <a:xfrm>
            <a:off x="5753100" y="16032"/>
            <a:ext cx="34054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955"/>
          <a:stretch/>
        </p:blipFill>
        <p:spPr>
          <a:xfrm>
            <a:off x="5765800" y="16032"/>
            <a:ext cx="33927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5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121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Harm</cp:lastModifiedBy>
  <cp:revision>246</cp:revision>
  <dcterms:created xsi:type="dcterms:W3CDTF">2013-12-14T19:41:09Z</dcterms:created>
  <dcterms:modified xsi:type="dcterms:W3CDTF">2015-01-11T10:40:34Z</dcterms:modified>
</cp:coreProperties>
</file>