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B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29" autoAdjust="0"/>
  </p:normalViewPr>
  <p:slideViewPr>
    <p:cSldViewPr snapToGrid="0">
      <p:cViewPr varScale="1">
        <p:scale>
          <a:sx n="100" d="100"/>
          <a:sy n="100" d="100"/>
        </p:scale>
        <p:origin x="-16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02/09/2015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2-9-2015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1.4</a:t>
            </a:r>
            <a:endParaRPr lang="nl-NL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02/09/2015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Afgeronde rechthoek 14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Nabestelling opname DVD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j.s.smith@home.nl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fgeronde rechthoek 9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Nabestelling opname DVD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j.s.smith@home.nl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5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15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143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Harm</cp:lastModifiedBy>
  <cp:revision>257</cp:revision>
  <dcterms:created xsi:type="dcterms:W3CDTF">2013-12-14T19:41:09Z</dcterms:created>
  <dcterms:modified xsi:type="dcterms:W3CDTF">2015-09-02T17:13:16Z</dcterms:modified>
</cp:coreProperties>
</file>