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12-2-2015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Afgeronde rechthoek 10"/>
          <p:cNvSpPr/>
          <p:nvPr userDrawn="1"/>
        </p:nvSpPr>
        <p:spPr>
          <a:xfrm>
            <a:off x="5917224" y="4659923"/>
            <a:ext cx="2620107" cy="562708"/>
          </a:xfrm>
          <a:prstGeom prst="roundRect">
            <a:avLst/>
          </a:prstGeom>
          <a:solidFill>
            <a:srgbClr val="1E1B1A"/>
          </a:solidFill>
          <a:ln>
            <a:solidFill>
              <a:srgbClr val="1E1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E1B1A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 bwMode="auto">
          <a:xfrm>
            <a:off x="5249007" y="6207368"/>
            <a:ext cx="4317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© Nederlands Bijbelgenootschap 2014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 userDrawn="1"/>
        </p:nvSpPr>
        <p:spPr bwMode="auto">
          <a:xfrm>
            <a:off x="5249007" y="6207368"/>
            <a:ext cx="4317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© Nederlands Bijbelgenootschap 2014</a:t>
            </a:r>
          </a:p>
        </p:txBody>
      </p:sp>
      <p:sp>
        <p:nvSpPr>
          <p:cNvPr id="6" name="Afgeronde rechthoek 5"/>
          <p:cNvSpPr/>
          <p:nvPr userDrawn="1"/>
        </p:nvSpPr>
        <p:spPr>
          <a:xfrm>
            <a:off x="5917224" y="4659923"/>
            <a:ext cx="2620107" cy="562708"/>
          </a:xfrm>
          <a:prstGeom prst="roundRect">
            <a:avLst/>
          </a:prstGeom>
          <a:solidFill>
            <a:srgbClr val="1E1B1A"/>
          </a:solidFill>
          <a:ln>
            <a:solidFill>
              <a:srgbClr val="1E1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E1B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5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132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249</cp:revision>
  <dcterms:created xsi:type="dcterms:W3CDTF">2013-12-14T19:41:09Z</dcterms:created>
  <dcterms:modified xsi:type="dcterms:W3CDTF">2015-02-12T19:02:47Z</dcterms:modified>
</cp:coreProperties>
</file>