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B1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 autoAdjust="0"/>
    <p:restoredTop sz="94629" autoAdjust="0"/>
  </p:normalViewPr>
  <p:slideViewPr>
    <p:cSldViewPr snapToGrid="0">
      <p:cViewPr varScale="1">
        <p:scale>
          <a:sx n="103" d="100"/>
          <a:sy n="103" d="100"/>
        </p:scale>
        <p:origin x="-11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02/01/2016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2-1-2016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NL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3.2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085975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581275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46275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65150"/>
            <a:ext cx="20193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79438"/>
            <a:ext cx="2254250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788" y="549275"/>
            <a:ext cx="2403475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49275"/>
            <a:ext cx="2120900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637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3" y="115888"/>
            <a:ext cx="2916237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02/01/2016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ur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2176" y="1151792"/>
            <a:ext cx="8431823" cy="545319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ekstvak 1"/>
          <p:cNvSpPr txBox="1"/>
          <p:nvPr userDrawn="1"/>
        </p:nvSpPr>
        <p:spPr bwMode="auto">
          <a:xfrm>
            <a:off x="0" y="301253"/>
            <a:ext cx="3525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200" b="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Liturgie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m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470" y="3976777"/>
            <a:ext cx="2468156" cy="378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vak 1"/>
          <p:cNvSpPr txBox="1"/>
          <p:nvPr userDrawn="1"/>
        </p:nvSpPr>
        <p:spPr bwMode="auto">
          <a:xfrm>
            <a:off x="86264" y="543464"/>
            <a:ext cx="59660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Video</a:t>
            </a:r>
            <a:r>
              <a:rPr lang="nl-NL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in het Noorderlicht</a:t>
            </a:r>
            <a:endParaRPr lang="nl-NL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4" name="Tekstvak 3"/>
          <p:cNvSpPr txBox="1"/>
          <p:nvPr userDrawn="1"/>
        </p:nvSpPr>
        <p:spPr bwMode="auto">
          <a:xfrm>
            <a:off x="86264" y="1759787"/>
            <a:ext cx="724116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Deze dienst wordt opgenomen en uitgezonden</a:t>
            </a:r>
          </a:p>
          <a:p>
            <a:pPr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via een livestream</a:t>
            </a: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op het internet.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Wanneer u niet in beeld wilt komen dan is 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achterin het kerkgebouw, in het lage gedeelte,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een videovrije zone.</a:t>
            </a:r>
          </a:p>
        </p:txBody>
      </p:sp>
      <p:sp>
        <p:nvSpPr>
          <p:cNvPr id="5" name="Tekstvak 4"/>
          <p:cNvSpPr txBox="1"/>
          <p:nvPr userDrawn="1"/>
        </p:nvSpPr>
        <p:spPr bwMode="auto">
          <a:xfrm>
            <a:off x="2092768" y="4649634"/>
            <a:ext cx="68322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Meer informatie</a:t>
            </a:r>
            <a:r>
              <a:rPr lang="nl-NL" sz="2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kunt u verkrijgen bij het mediateam</a:t>
            </a:r>
          </a:p>
          <a:p>
            <a:pPr fontAlgn="auto">
              <a:spcAft>
                <a:spcPts val="0"/>
              </a:spcAft>
            </a:pPr>
            <a:r>
              <a:rPr lang="nl-NL" sz="2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 de desk.</a:t>
            </a:r>
            <a:endParaRPr lang="nl-NL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6" name="Tekstvak 5"/>
          <p:cNvSpPr txBox="1"/>
          <p:nvPr userDrawn="1"/>
        </p:nvSpPr>
        <p:spPr bwMode="auto">
          <a:xfrm>
            <a:off x="960295" y="6067579"/>
            <a:ext cx="78472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De opname kunt u terugkijken op www.mijnkerk.tv</a:t>
            </a:r>
          </a:p>
        </p:txBody>
      </p:sp>
    </p:spTree>
    <p:extLst>
      <p:ext uri="{BB962C8B-B14F-4D97-AF65-F5344CB8AC3E}">
        <p14:creationId xmlns:p14="http://schemas.microsoft.com/office/powerpoint/2010/main" val="403690475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oonmaakro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Schoonmaakrooster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2820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188913"/>
            <a:ext cx="8208963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801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b="45238"/>
          <a:stretch>
            <a:fillRect/>
          </a:stretch>
        </p:blipFill>
        <p:spPr bwMode="auto">
          <a:xfrm>
            <a:off x="179388" y="1700213"/>
            <a:ext cx="878522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77359" t="29018" r="943" b="45238"/>
          <a:stretch>
            <a:fillRect/>
          </a:stretch>
        </p:blipFill>
        <p:spPr bwMode="auto">
          <a:xfrm>
            <a:off x="3492500" y="4437063"/>
            <a:ext cx="2244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2225" y="0"/>
            <a:ext cx="2771775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52850"/>
            <a:ext cx="3924300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2963"/>
            <a:ext cx="3924300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  collecte: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 cstate="print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0" y="37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00500" y="46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Wel thuis!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02694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42699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2823865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Afgeronde rechthoek 14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Nabestelling opname DVD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j.s.smith@home.nl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 </a:t>
            </a:r>
            <a:r>
              <a:rPr lang="nl-NL" sz="260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fgeronde rechthoek 9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Nabestelling opname DVD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j.s.smith@home.nl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963" y="0"/>
            <a:ext cx="3348037" cy="1844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0"/>
            <a:ext cx="64436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GB" sz="3000" dirty="0" err="1">
                <a:solidFill>
                  <a:schemeClr val="tx1">
                    <a:lumMod val="95000"/>
                  </a:schemeClr>
                </a:solidFill>
                <a:effectLst/>
              </a:rPr>
              <a:t>Gezongen</a:t>
            </a:r>
            <a:r>
              <a:rPr lang="en-GB" sz="3000" dirty="0">
                <a:solidFill>
                  <a:schemeClr val="tx1">
                    <a:lumMod val="95000"/>
                  </a:schemeClr>
                </a:solidFill>
                <a:effectLst/>
              </a:rPr>
              <a:t> Amen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9837" t="15523" b="33356"/>
          <a:stretch>
            <a:fillRect/>
          </a:stretch>
        </p:blipFill>
        <p:spPr bwMode="auto">
          <a:xfrm>
            <a:off x="709613" y="1484313"/>
            <a:ext cx="82423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5"/>
          <p:cNvSpPr txBox="1">
            <a:spLocks noChangeArrowheads="1"/>
          </p:cNvSpPr>
          <p:nvPr/>
        </p:nvSpPr>
        <p:spPr bwMode="auto">
          <a:xfrm>
            <a:off x="1504950" y="6051550"/>
            <a:ext cx="7127875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 -      men,      A -       men,     A        -            -          -          men</a:t>
            </a:r>
          </a:p>
        </p:txBody>
      </p:sp>
      <p:sp>
        <p:nvSpPr>
          <p:cNvPr id="6" name="Tekstvak 6"/>
          <p:cNvSpPr txBox="1">
            <a:spLocks noChangeArrowheads="1"/>
          </p:cNvSpPr>
          <p:nvPr/>
        </p:nvSpPr>
        <p:spPr bwMode="auto">
          <a:xfrm>
            <a:off x="347663" y="1773238"/>
            <a:ext cx="3397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S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T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359543" y="0"/>
            <a:ext cx="2784456" cy="157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6" r:id="rId20"/>
    <p:sldLayoutId id="2147484297" r:id="rId21"/>
    <p:sldLayoutId id="2147484298" r:id="rId22"/>
    <p:sldLayoutId id="2147484295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15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168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Peelo_97_2003 template_v1.5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Harm</cp:lastModifiedBy>
  <cp:revision>267</cp:revision>
  <dcterms:created xsi:type="dcterms:W3CDTF">2013-12-14T19:41:09Z</dcterms:created>
  <dcterms:modified xsi:type="dcterms:W3CDTF">2016-01-02T16:00:32Z</dcterms:modified>
</cp:coreProperties>
</file>