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1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11-01-18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12192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1684001" y="6591303"/>
            <a:ext cx="44026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12192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2" y="549275"/>
            <a:ext cx="2781300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2" y="549278"/>
            <a:ext cx="3441700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2" y="549278"/>
            <a:ext cx="2595033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65150"/>
            <a:ext cx="2692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579441"/>
            <a:ext cx="3005667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053" y="549278"/>
            <a:ext cx="3204633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549275"/>
            <a:ext cx="2827867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49278"/>
            <a:ext cx="261831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03686" y="115889"/>
            <a:ext cx="3888316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11/01/2018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619971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49570" y="1151792"/>
            <a:ext cx="11242431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6"/>
            <a:ext cx="47009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619971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3017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667" y="188916"/>
            <a:ext cx="10945284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/>
          <p:cNvSpPr/>
          <p:nvPr/>
        </p:nvSpPr>
        <p:spPr>
          <a:xfrm>
            <a:off x="8976786" y="2924175"/>
            <a:ext cx="2976033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8" name="Picture 7" descr="D:\Klaas\Documents\GKV PNG wit op zwart\Nlb 416 groet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" y="470488"/>
            <a:ext cx="9307630" cy="67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12192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8592277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6302" y="0"/>
            <a:ext cx="3695700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12192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2330451"/>
            <a:ext cx="3651955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3230561"/>
            <a:ext cx="3651953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239186" y="188914"/>
            <a:ext cx="3119967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3552" y="2330737"/>
            <a:ext cx="8438447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/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53552" y="3230737"/>
            <a:ext cx="8438447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/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6"/>
          <p:cNvSpPr/>
          <p:nvPr userDrawn="1"/>
        </p:nvSpPr>
        <p:spPr>
          <a:xfrm>
            <a:off x="2" y="4382026"/>
            <a:ext cx="6073423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 smtClean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Doelen volgende week: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53555" y="5059537"/>
            <a:ext cx="8438447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effectLst/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1 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53551" y="5857457"/>
            <a:ext cx="8438447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/>
                <a:latin typeface="+mn-lt"/>
              </a:defRPr>
            </a:lvl1pPr>
          </a:lstStyle>
          <a:p>
            <a:pPr lvl="0"/>
            <a:r>
              <a:rPr lang="en-US" dirty="0" err="1" smtClean="0"/>
              <a:t>Doel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" y="15878"/>
            <a:ext cx="7920567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Aanvang: 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543" y="1632306"/>
            <a:ext cx="5765351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80114" y="2025854"/>
            <a:ext cx="6025825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Tijdelijke aanduiding voor inhoud 3" descr="Einde.jpg"/>
          <p:cNvPicPr>
            <a:picLocks noChangeAspect="1"/>
          </p:cNvPicPr>
          <p:nvPr userDrawn="1"/>
        </p:nvPicPr>
        <p:blipFill rotWithShape="1">
          <a:blip r:embed="rId2" cstate="print"/>
          <a:srcRect l="62955"/>
          <a:stretch/>
        </p:blipFill>
        <p:spPr>
          <a:xfrm>
            <a:off x="8604985" y="16032"/>
            <a:ext cx="3606428" cy="6841968"/>
          </a:xfrm>
          <a:prstGeom prst="rect">
            <a:avLst/>
          </a:prstGeom>
          <a:effectLst>
            <a:softEdge rad="112500"/>
          </a:effec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6741" y="4232278"/>
            <a:ext cx="279952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fgeronde rechthoek 5"/>
          <p:cNvSpPr/>
          <p:nvPr userDrawn="1"/>
        </p:nvSpPr>
        <p:spPr>
          <a:xfrm>
            <a:off x="8816741" y="4659923"/>
            <a:ext cx="2566368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  <p:sp>
        <p:nvSpPr>
          <p:cNvPr id="16" name="Tekstvak 4"/>
          <p:cNvSpPr txBox="1"/>
          <p:nvPr userDrawn="1"/>
        </p:nvSpPr>
        <p:spPr bwMode="auto">
          <a:xfrm>
            <a:off x="8114097" y="6207371"/>
            <a:ext cx="40779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8604985" y="16032"/>
            <a:ext cx="3606428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2" y="15878"/>
            <a:ext cx="7920567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6741" y="4232278"/>
            <a:ext cx="279952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 userDrawn="1"/>
        </p:nvSpPr>
        <p:spPr bwMode="auto">
          <a:xfrm>
            <a:off x="8114097" y="6207371"/>
            <a:ext cx="40779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050" b="1" dirty="0" smtClean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© Nederlands Bijbelgenootschap 2014</a:t>
            </a:r>
          </a:p>
        </p:txBody>
      </p:sp>
      <p:sp>
        <p:nvSpPr>
          <p:cNvPr id="6" name="Afgeronde rechthoek 5"/>
          <p:cNvSpPr/>
          <p:nvPr userDrawn="1"/>
        </p:nvSpPr>
        <p:spPr>
          <a:xfrm>
            <a:off x="8816741" y="4659923"/>
            <a:ext cx="2566368" cy="562708"/>
          </a:xfrm>
          <a:prstGeom prst="roundRect">
            <a:avLst/>
          </a:prstGeom>
          <a:solidFill>
            <a:srgbClr val="1E1B1A"/>
          </a:solidFill>
          <a:ln>
            <a:solidFill>
              <a:srgbClr val="1E1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1E1B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Klaas\Documents\GKV PNG wit op zwart\Nlb 416 Zegen 2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2" y="-1512195"/>
            <a:ext cx="9146563" cy="67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67377" y="-125128"/>
            <a:ext cx="9577137" cy="359984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9407544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8" r:id="rId21"/>
    <p:sldLayoutId id="2147484295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159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Peelo_97_2003 template_v1.5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258</cp:revision>
  <dcterms:created xsi:type="dcterms:W3CDTF">2013-12-14T19:41:09Z</dcterms:created>
  <dcterms:modified xsi:type="dcterms:W3CDTF">2018-01-11T20:00:27Z</dcterms:modified>
</cp:coreProperties>
</file>