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86" autoAdjust="0"/>
  </p:normalViewPr>
  <p:slideViewPr>
    <p:cSldViewPr snapToGrid="0">
      <p:cViewPr varScale="1">
        <p:scale>
          <a:sx n="84" d="100"/>
          <a:sy n="84" d="100"/>
        </p:scale>
        <p:origin x="14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13/11/2016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13-11-2016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13/11/2016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025380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1855177" y="5082841"/>
            <a:ext cx="70138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numCol="2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Live meekijken: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Opname terugkijken: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Nabestellen:              </a:t>
            </a:r>
          </a:p>
          <a:p>
            <a:pPr algn="l" fontAlgn="auto">
              <a:spcAft>
                <a:spcPts val="0"/>
              </a:spcAft>
            </a:pPr>
            <a:endParaRPr lang="nl-NL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www.mijnkerk.tv</a:t>
            </a:r>
          </a:p>
          <a:p>
            <a:pPr algn="l" fontAlgn="auto">
              <a:spcAft>
                <a:spcPts val="0"/>
              </a:spcAft>
            </a:pPr>
            <a:r>
              <a:rPr lang="nl-NL" sz="2400" kern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www.gkvassenpeelo.nl</a:t>
            </a:r>
            <a:endParaRPr lang="nl-NL" sz="24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www.mijnkerk.tv</a:t>
            </a:r>
          </a:p>
        </p:txBody>
      </p:sp>
    </p:spTree>
    <p:extLst>
      <p:ext uri="{BB962C8B-B14F-4D97-AF65-F5344CB8AC3E}">
        <p14:creationId xmlns:p14="http://schemas.microsoft.com/office/powerpoint/2010/main" val="16753328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3017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330448"/>
            <a:ext cx="2738966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3230561"/>
            <a:ext cx="2738965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15164" y="233073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15164" y="323073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6"/>
          <p:cNvSpPr/>
          <p:nvPr userDrawn="1"/>
        </p:nvSpPr>
        <p:spPr>
          <a:xfrm>
            <a:off x="0" y="4382026"/>
            <a:ext cx="4555067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 smtClean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Doelen volgende week: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815165" y="505953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dirty="0" err="1" smtClean="0"/>
              <a:t>Doel</a:t>
            </a:r>
            <a:r>
              <a:rPr lang="en-US" dirty="0" smtClean="0"/>
              <a:t> 1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815162" y="585745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dirty="0" err="1" smtClean="0"/>
              <a:t>Doel</a:t>
            </a:r>
            <a:r>
              <a:rPr lang="en-US" dirty="0" smtClean="0"/>
              <a:t> 2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Afgeronde rechthoek 10"/>
          <p:cNvSpPr/>
          <p:nvPr userDrawn="1"/>
        </p:nvSpPr>
        <p:spPr>
          <a:xfrm>
            <a:off x="5917224" y="4659923"/>
            <a:ext cx="2620107" cy="562708"/>
          </a:xfrm>
          <a:prstGeom prst="roundRect">
            <a:avLst/>
          </a:prstGeom>
          <a:solidFill>
            <a:srgbClr val="1E1B1A"/>
          </a:solidFill>
          <a:ln>
            <a:solidFill>
              <a:srgbClr val="1E1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1E1B1A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 bwMode="auto">
          <a:xfrm>
            <a:off x="5249007" y="6207368"/>
            <a:ext cx="4317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© Nederlands Bijbelgenootschap 2014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 userDrawn="1"/>
        </p:nvSpPr>
        <p:spPr bwMode="auto">
          <a:xfrm>
            <a:off x="5249007" y="6207368"/>
            <a:ext cx="4317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© Nederlands Bijbelgenootschap 2014</a:t>
            </a:r>
          </a:p>
        </p:txBody>
      </p:sp>
      <p:sp>
        <p:nvSpPr>
          <p:cNvPr id="6" name="Afgeronde rechthoek 5"/>
          <p:cNvSpPr/>
          <p:nvPr userDrawn="1"/>
        </p:nvSpPr>
        <p:spPr>
          <a:xfrm>
            <a:off x="5917224" y="4659923"/>
            <a:ext cx="2620107" cy="562708"/>
          </a:xfrm>
          <a:prstGeom prst="roundRect">
            <a:avLst/>
          </a:prstGeom>
          <a:solidFill>
            <a:srgbClr val="1E1B1A"/>
          </a:solidFill>
          <a:ln>
            <a:solidFill>
              <a:srgbClr val="1E1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1E1B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8" r:id="rId22"/>
    <p:sldLayoutId id="2147484295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136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Peelo_97_2003 template_v1.5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Doedens, Harm</cp:lastModifiedBy>
  <cp:revision>252</cp:revision>
  <dcterms:created xsi:type="dcterms:W3CDTF">2013-12-14T19:41:09Z</dcterms:created>
  <dcterms:modified xsi:type="dcterms:W3CDTF">2016-11-13T08:38:52Z</dcterms:modified>
</cp:coreProperties>
</file>