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60"/>
    <p:sldMasterId r:id="rId2" id="2147484233"/>
    <p:sldMasterId r:id="rId3" id="2147484246"/>
  </p:sldMasterIdLst>
  <p:notesMasterIdLst>
    <p:notesMasterId r:id="rId5"/>
  </p:notesMasterIdLst>
  <p:handoutMasterIdLst>
    <p:handoutMasterId r:id="rId6"/>
  </p:handoutMasterIdLst>
  <p:sldIdLst>
    <p:sldId r:id="rId4" id="256"/>
    <p:sldId r:id="rId11" id="893632248"/>
    <p:sldId r:id="rId12" id="1961943997"/>
    <p:sldId r:id="rId13" id="2052294883"/>
    <p:sldId r:id="rId14" id="441774802"/>
    <p:sldId r:id="rId15" id="1903805411"/>
  </p:sldIdLst>
  <p:sldSz type="screen4x3" cy="6858000" cx="9144000"/>
  <p:notesSz cy="9144000" cx="6858000"/>
  <p:defaultTextStyle>
    <a:defPPr>
      <a:defRPr lang="en-GB"/>
    </a:defPPr>
    <a:lvl1pPr fontAlgn="base" rtl="false" algn="l">
      <a:spcBef>
        <a:spcPct val="0"/>
      </a:spcBef>
      <a:spcAft>
        <a:spcPct val="0"/>
      </a:spcAft>
      <a:defRPr kern="1200">
        <a:solidFill>
          <a:schemeClr val="tx1"/>
        </a:solidFill>
        <a:latin charset="0" pitchFamily="34" typeface="Tahoma"/>
        <a:ea typeface="+mn-ea"/>
        <a:cs charset="0" typeface="Arial"/>
      </a:defRPr>
    </a:lvl1pPr>
    <a:lvl2pPr fontAlgn="base" rtl="false" algn="l" marL="457200">
      <a:spcBef>
        <a:spcPct val="0"/>
      </a:spcBef>
      <a:spcAft>
        <a:spcPct val="0"/>
      </a:spcAft>
      <a:defRPr kern="1200">
        <a:solidFill>
          <a:schemeClr val="tx1"/>
        </a:solidFill>
        <a:latin charset="0" pitchFamily="34" typeface="Tahoma"/>
        <a:ea typeface="+mn-ea"/>
        <a:cs charset="0" typeface="Arial"/>
      </a:defRPr>
    </a:lvl2pPr>
    <a:lvl3pPr fontAlgn="base" rtl="false" algn="l" marL="914400">
      <a:spcBef>
        <a:spcPct val="0"/>
      </a:spcBef>
      <a:spcAft>
        <a:spcPct val="0"/>
      </a:spcAft>
      <a:defRPr kern="1200">
        <a:solidFill>
          <a:schemeClr val="tx1"/>
        </a:solidFill>
        <a:latin charset="0" pitchFamily="34" typeface="Tahoma"/>
        <a:ea typeface="+mn-ea"/>
        <a:cs charset="0" typeface="Arial"/>
      </a:defRPr>
    </a:lvl3pPr>
    <a:lvl4pPr fontAlgn="base" rtl="false" algn="l" marL="1371600">
      <a:spcBef>
        <a:spcPct val="0"/>
      </a:spcBef>
      <a:spcAft>
        <a:spcPct val="0"/>
      </a:spcAft>
      <a:defRPr kern="1200">
        <a:solidFill>
          <a:schemeClr val="tx1"/>
        </a:solidFill>
        <a:latin charset="0" pitchFamily="34" typeface="Tahoma"/>
        <a:ea typeface="+mn-ea"/>
        <a:cs charset="0" typeface="Arial"/>
      </a:defRPr>
    </a:lvl4pPr>
    <a:lvl5pPr fontAlgn="base" rtl="false" algn="l" marL="1828800">
      <a:spcBef>
        <a:spcPct val="0"/>
      </a:spcBef>
      <a:spcAft>
        <a:spcPct val="0"/>
      </a:spcAft>
      <a:defRPr kern="1200">
        <a:solidFill>
          <a:schemeClr val="tx1"/>
        </a:solidFill>
        <a:latin charset="0" pitchFamily="34" typeface="Tahoma"/>
        <a:ea typeface="+mn-ea"/>
        <a:cs charset="0" typeface="Arial"/>
      </a:defRPr>
    </a:lvl5pPr>
    <a:lvl6pPr hangingPunct="true" latinLnBrk="false" eaLnBrk="true" rtl="false" defTabSz="914400" algn="l" marL="2286000">
      <a:defRPr kern="1200">
        <a:solidFill>
          <a:schemeClr val="tx1"/>
        </a:solidFill>
        <a:latin charset="0" pitchFamily="34" typeface="Tahoma"/>
        <a:ea typeface="+mn-ea"/>
        <a:cs charset="0" typeface="Arial"/>
      </a:defRPr>
    </a:lvl6pPr>
    <a:lvl7pPr hangingPunct="true" latinLnBrk="false" eaLnBrk="true" rtl="false" defTabSz="914400" algn="l" marL="2743200">
      <a:defRPr kern="1200">
        <a:solidFill>
          <a:schemeClr val="tx1"/>
        </a:solidFill>
        <a:latin charset="0" pitchFamily="34" typeface="Tahoma"/>
        <a:ea typeface="+mn-ea"/>
        <a:cs charset="0" typeface="Arial"/>
      </a:defRPr>
    </a:lvl7pPr>
    <a:lvl8pPr hangingPunct="true" latinLnBrk="false" eaLnBrk="true" rtl="false" defTabSz="914400" algn="l" marL="3200400">
      <a:defRPr kern="1200">
        <a:solidFill>
          <a:schemeClr val="tx1"/>
        </a:solidFill>
        <a:latin charset="0" pitchFamily="34" typeface="Tahoma"/>
        <a:ea typeface="+mn-ea"/>
        <a:cs charset="0" typeface="Arial"/>
      </a:defRPr>
    </a:lvl8pPr>
    <a:lvl9pPr hangingPunct="true" latinLnBrk="false" eaLnBrk="true" rtl="false" defTabSz="914400" algn="l" marL="3657600">
      <a:defRPr kern="1200">
        <a:solidFill>
          <a:schemeClr val="tx1"/>
        </a:solidFill>
        <a:latin charset="0" pitchFamily="34" typeface="Tahoma"/>
        <a:ea typeface="+mn-ea"/>
        <a:cs charset="0" typeface="Arial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94629" autoAdjust="0"/>
  </p:normalViewPr>
  <p:slideViewPr>
    <p:cSldViewPr snapToGrid="0"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2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viewProps" Target="viewProps.xml"></Relationship><Relationship Id="rId3" Type="http://schemas.openxmlformats.org/officeDocument/2006/relationships/slideMaster" Target="slideMasters/slideMaster3.xml"></Relationship><Relationship Id="rId7" Type="http://schemas.openxmlformats.org/officeDocument/2006/relationships/presProps" Target="presProps.xml"></Relationship><Relationship Id="rId2" Type="http://schemas.openxmlformats.org/officeDocument/2006/relationships/slideMaster" Target="slideMasters/slideMaster2.xml"></Relationship><Relationship Id="rId1" Type="http://schemas.openxmlformats.org/officeDocument/2006/relationships/slideMaster" Target="slideMasters/slideMaster1.xml"></Relationship><Relationship Id="rId6" Type="http://schemas.openxmlformats.org/officeDocument/2006/relationships/handoutMaster" Target="handoutMasters/handoutMaster1.xml"></Relationship><Relationship Id="rId5" Type="http://schemas.openxmlformats.org/officeDocument/2006/relationships/notesMaster" Target="notesMasters/notesMaster1.xml"></Relationship><Relationship Id="rId10" Type="http://schemas.openxmlformats.org/officeDocument/2006/relationships/tableStyles" Target="tableStyles.xml"></Relationship><Relationship Id="rId4" Type="http://schemas.openxmlformats.org/officeDocument/2006/relationships/slide" Target="slides/slide1.xml"></Relationship><Relationship Id="rId9" Type="http://schemas.openxmlformats.org/officeDocument/2006/relationships/theme" Target="theme/theme1.xml"></Relationship><Relationship Id="rId11" Type="http://schemas.openxmlformats.org/officeDocument/2006/relationships/slide" Target="slides/slide12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/Relationships>
</file>

<file path=ppt/handoutMasters/_rels/handout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5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47D6CD-E36C-420A-889B-8310D89A9311}" type="datetimeFigureOut">
              <a:rPr lang="en-GB"/>
              <a:pPr>
                <a:defRPr/>
              </a:pPr>
              <a:t>26/10/2014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61DDE3-E8B5-438C-ADCE-71A10AC15A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165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1B5D2DE-CE4B-4A1D-B084-858DDC86815C}" type="datetimeFigureOut">
              <a:rPr lang="nl-NL"/>
              <a:pPr>
                <a:defRPr/>
              </a:pPr>
              <a:t>26-10-2014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4C7509-2E07-47C6-81BF-281ACD90672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761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2" Type="http://schemas.openxmlformats.org/officeDocument/2006/relationships/image" Target="../media/image7.png"></Relationship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 standalone="yes"?><Relationships xmlns="http://schemas.openxmlformats.org/package/2006/relationships"><Relationship Id="rId2" Type="http://schemas.openxmlformats.org/officeDocument/2006/relationships/image" Target="../media/image8.png"></Relationship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 standalone="yes"?><Relationships xmlns="http://schemas.openxmlformats.org/package/2006/relationships"><Relationship Id="rId2" Type="http://schemas.openxmlformats.org/officeDocument/2006/relationships/image" Target="../media/image9.png"></Relationship><Relationship Id="rId1" Type="http://schemas.openxmlformats.org/officeDocument/2006/relationships/slideMaster" Target="../slideMasters/slideMaster1.xml"></Relationship></Relationships>
</file>

<file path=ppt/slideLayouts/_rels/slideLayout13.xml.rels><?xml version="1.0" encoding="UTF-8" standalone="yes"?><Relationships xmlns="http://schemas.openxmlformats.org/package/2006/relationships"><Relationship Id="rId2" Type="http://schemas.openxmlformats.org/officeDocument/2006/relationships/image" Target="../media/image10.png"></Relationship><Relationship Id="rId1" Type="http://schemas.openxmlformats.org/officeDocument/2006/relationships/slideMaster" Target="../slideMasters/slideMaster1.xml"></Relationship></Relationships>
</file>

<file path=ppt/slideLayouts/_rels/slideLayout14.xml.rels><?xml version="1.0" encoding="UTF-8" standalone="yes"?><Relationships xmlns="http://schemas.openxmlformats.org/package/2006/relationships"><Relationship Id="rId2" Type="http://schemas.openxmlformats.org/officeDocument/2006/relationships/image" Target="../media/image11.png"></Relationship><Relationship Id="rId1" Type="http://schemas.openxmlformats.org/officeDocument/2006/relationships/slideMaster" Target="../slideMasters/slideMaster1.xml"></Relationship></Relationships>
</file>

<file path=ppt/slideLayouts/_rels/slideLayout15.xml.rels><?xml version="1.0" encoding="UTF-8" standalone="yes"?><Relationships xmlns="http://schemas.openxmlformats.org/package/2006/relationships"><Relationship Id="rId2" Type="http://schemas.openxmlformats.org/officeDocument/2006/relationships/image" Target="../media/image12.png"></Relationship><Relationship Id="rId1" Type="http://schemas.openxmlformats.org/officeDocument/2006/relationships/slideMaster" Target="../slideMasters/slideMaster1.xml"></Relationship></Relationships>
</file>

<file path=ppt/slideLayouts/_rels/slideLayout16.xml.rels><?xml version="1.0" encoding="UTF-8" standalone="yes"?><Relationships xmlns="http://schemas.openxmlformats.org/package/2006/relationships"><Relationship Id="rId2" Type="http://schemas.openxmlformats.org/officeDocument/2006/relationships/image" Target="../media/image13.png"></Relationship><Relationship Id="rId1" Type="http://schemas.openxmlformats.org/officeDocument/2006/relationships/slideMaster" Target="../slideMasters/slideMaster1.xml"></Relationship></Relationships>
</file>

<file path=ppt/slideLayouts/_rels/slideLayout17.xml.rels><?xml version="1.0" encoding="UTF-8" standalone="yes"?><Relationships xmlns="http://schemas.openxmlformats.org/package/2006/relationships"><Relationship Id="rId2" Type="http://schemas.openxmlformats.org/officeDocument/2006/relationships/image" Target="../media/image14.png"></Relationship><Relationship Id="rId1" Type="http://schemas.openxmlformats.org/officeDocument/2006/relationships/slideMaster" Target="../slideMasters/slideMaster1.xml"></Relationship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<Relationships xmlns="http://schemas.openxmlformats.org/package/2006/relationships"><Relationship Id="rId2" Type="http://schemas.openxmlformats.org/officeDocument/2006/relationships/image" Target="../media/image2.png"></Relationship><Relationship Id="rId1" Type="http://schemas.openxmlformats.org/officeDocument/2006/relationships/slideMaster" Target="../slideMasters/slideMaster1.xml"></Relationship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2" Type="http://schemas.openxmlformats.org/officeDocument/2006/relationships/image" Target="../media/image3.jpeg"></Relationship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3" Type="http://schemas.openxmlformats.org/officeDocument/2006/relationships/image" Target="../media/image5.png"></Relationship><Relationship Id="rId2" Type="http://schemas.openxmlformats.org/officeDocument/2006/relationships/image" Target="../media/image4.jpeg"></Relationship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3" Type="http://schemas.openxmlformats.org/officeDocument/2006/relationships/image" Target="../media/image5.png"></Relationship><Relationship Id="rId2" Type="http://schemas.openxmlformats.org/officeDocument/2006/relationships/image" Target="../media/image4.jpeg"></Relationship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2" Type="http://schemas.openxmlformats.org/officeDocument/2006/relationships/image" Target="../media/image6.png"></Relationship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0" y="1628775"/>
            <a:ext cx="91440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0" rIns="180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ea typeface="+mj-ea"/>
                <a:cs typeface="Tahoma" pitchFamily="34" charset="0"/>
              </a:rPr>
              <a:t>Namens de kerkenraad van Assen Peelo</a:t>
            </a:r>
            <a:b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ea typeface="+mj-ea"/>
                <a:cs typeface="Tahoma" pitchFamily="34" charset="0"/>
              </a:rPr>
            </a:b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ea typeface="+mj-ea"/>
                <a:cs typeface="Tahoma" pitchFamily="34" charset="0"/>
              </a:rPr>
              <a:t>van harte welkom in deze kerkdienst.</a:t>
            </a:r>
            <a:b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ea typeface="+mj-ea"/>
                <a:cs typeface="Tahoma" pitchFamily="34" charset="0"/>
              </a:rPr>
            </a:br>
            <a:endParaRPr lang="nl-NL" sz="2800" dirty="0">
              <a:solidFill>
                <a:schemeClr val="bg1"/>
              </a:solidFill>
              <a:effectLst>
                <a:outerShdw blurRad="63500" dist="38100" algn="tl" rotWithShape="0">
                  <a:schemeClr val="bg1">
                    <a:alpha val="70000"/>
                  </a:scheme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ea typeface="+mj-ea"/>
                <a:cs typeface="Tahoma" pitchFamily="34" charset="0"/>
              </a:rPr>
              <a:t>Voorganger: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8763000" y="6591300"/>
            <a:ext cx="3302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ahoma" pitchFamily="34" charset="0"/>
              </a:rPr>
              <a:t>1.4</a:t>
            </a:r>
            <a:endParaRPr lang="nl-NL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085184"/>
            <a:ext cx="9144000" cy="1772816"/>
          </a:xfrm>
          <a:prstGeom prst="rect">
            <a:avLst/>
          </a:prstGeom>
        </p:spPr>
        <p:txBody>
          <a:bodyPr lIns="1080000"/>
          <a:lstStyle>
            <a:lvl1pPr marL="0" indent="0">
              <a:buNone/>
              <a:defRPr lang="nl-NL" sz="2800" dirty="0">
                <a:cs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dden/dan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549275"/>
            <a:ext cx="2085975" cy="1866900"/>
          </a:xfrm>
          <a:prstGeom prst="rect">
            <a:avLst/>
          </a:prstGeom>
          <a:noFill/>
          <a:ln>
            <a:noFill/>
          </a:ln>
          <a:effectLst>
            <a:outerShdw blurRad="63500" dist="38100" algn="tl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549275"/>
            <a:ext cx="2581275" cy="173672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549275"/>
            <a:ext cx="1946275" cy="200977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der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565150"/>
            <a:ext cx="20193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579438"/>
            <a:ext cx="2254250" cy="19399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8" y="549275"/>
            <a:ext cx="2403475" cy="14700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belle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549275"/>
            <a:ext cx="2120900" cy="1682750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549275"/>
            <a:ext cx="196373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7763" y="115888"/>
            <a:ext cx="2916237" cy="17287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D9B618-B574-4430-91AB-F5BA759964B2}" type="datetimeFigureOut">
              <a:rPr lang="en-GB"/>
              <a:pPr>
                <a:defRPr/>
              </a:pPr>
              <a:t>26/10/2014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22E731E-EF76-4A40-AB3F-0D077C5C8A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nl-NL" sz="32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cs typeface="Tahoma" pitchFamily="34" charset="0"/>
              </a:rPr>
              <a:t>Agenda Assen-Peelo</a:t>
            </a:r>
            <a:endParaRPr lang="en-GB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750" y="188913"/>
            <a:ext cx="8208963" cy="6454797"/>
          </a:xfrm>
          <a:prstGeom prst="rect">
            <a:avLst/>
          </a:prstGeom>
        </p:spPr>
        <p:txBody>
          <a:bodyPr/>
          <a:lstStyle>
            <a:lvl1pPr marL="0" indent="0">
              <a:tabLst>
                <a:tab pos="7977188" algn="r"/>
              </a:tabLst>
              <a:defRPr/>
            </a:lvl1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8013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9EE3E-547C-4FA2-98C2-2B7B85F6430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760581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D08AC-AB9D-4764-B8A3-7BBBD992848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571093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9FCAB-9BAB-4EC1-A89A-5431E53A2B9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924499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DAE73-B53F-455C-BDA5-1CBDAB741F6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985323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E85B9-A4A1-4514-B44E-CA15CB42BD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218902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ED99C-156B-4408-B519-1732D0516E4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665125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06489-FA2E-40C6-98CC-C65EAE7180D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878379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31E41-1681-4DC8-A6C5-58F605AC0B9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796524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3ACE2-EB49-48D3-B9AD-1148921F4B6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341748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tum en 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b="45238"/>
          <a:stretch>
            <a:fillRect/>
          </a:stretch>
        </p:blipFill>
        <p:spPr bwMode="auto">
          <a:xfrm>
            <a:off x="179388" y="1700213"/>
            <a:ext cx="8785225" cy="258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 l="77359" t="29018" r="943" b="45238"/>
          <a:stretch>
            <a:fillRect/>
          </a:stretch>
        </p:blipFill>
        <p:spPr bwMode="auto">
          <a:xfrm>
            <a:off x="3492500" y="4437063"/>
            <a:ext cx="22447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hthoek 8"/>
          <p:cNvSpPr/>
          <p:nvPr/>
        </p:nvSpPr>
        <p:spPr>
          <a:xfrm>
            <a:off x="6732588" y="2924175"/>
            <a:ext cx="2232025" cy="1296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B422B-B315-4645-92BF-332A430E637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194296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40513" y="115888"/>
            <a:ext cx="2057400" cy="6192837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68313" y="115888"/>
            <a:ext cx="6019800" cy="619283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9C916-2AB8-4A2E-A3B1-07343A34B91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4355238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en vier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468313" y="115888"/>
            <a:ext cx="8229600" cy="633412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468313" y="836613"/>
            <a:ext cx="4038600" cy="265906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4659313" y="836613"/>
            <a:ext cx="4038600" cy="265906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3"/>
          </p:nvPr>
        </p:nvSpPr>
        <p:spPr>
          <a:xfrm>
            <a:off x="468313" y="3648075"/>
            <a:ext cx="4038600" cy="266065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59313" y="3648075"/>
            <a:ext cx="4038600" cy="266065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BE05D-9A9F-4033-A668-057756FFB6F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475264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9EE3E-547C-4FA2-98C2-2B7B85F6430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760581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D08AC-AB9D-4764-B8A3-7BBBD992848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5710933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9FCAB-9BAB-4EC1-A89A-5431E53A2B9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924499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DAE73-B53F-455C-BDA5-1CBDAB741F6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9853230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E85B9-A4A1-4514-B44E-CA15CB42BD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218902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ED99C-156B-4408-B519-1732D0516E4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665125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06489-FA2E-40C6-98CC-C65EAE7180D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87837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ederen/ Bijbe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908000"/>
            <a:ext cx="9144000" cy="4696986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6444208" cy="1844824"/>
          </a:xfrm>
          <a:prstGeom prst="rect">
            <a:avLst/>
          </a:prstGeom>
        </p:spPr>
        <p:txBody>
          <a:bodyPr lIns="180000" tIns="0" bIns="360000" anchor="b" anchorCtr="0"/>
          <a:lstStyle>
            <a:lvl1pPr marL="0" indent="0">
              <a:buNone/>
              <a:defRPr sz="3000" baseline="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31E41-1681-4DC8-A6C5-58F605AC0B9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796524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3ACE2-EB49-48D3-B9AD-1148921F4B6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341748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B422B-B315-4645-92BF-332A430E637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194296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40513" y="115888"/>
            <a:ext cx="2057400" cy="6192837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68313" y="115888"/>
            <a:ext cx="6019800" cy="619283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9C916-2AB8-4A2E-A3B1-07343A34B91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435523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en vier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468313" y="115888"/>
            <a:ext cx="8229600" cy="633412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468313" y="836613"/>
            <a:ext cx="4038600" cy="265906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4659313" y="836613"/>
            <a:ext cx="4038600" cy="265906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3"/>
          </p:nvPr>
        </p:nvSpPr>
        <p:spPr>
          <a:xfrm>
            <a:off x="468313" y="3648075"/>
            <a:ext cx="4038600" cy="266065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59313" y="3648075"/>
            <a:ext cx="4038600" cy="266065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BE05D-9A9F-4033-A668-057756FFB6F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4752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ijbeltekst_na_eer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72225" y="0"/>
            <a:ext cx="2771775" cy="19891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48640"/>
            <a:ext cx="9144000" cy="606522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ec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52850"/>
            <a:ext cx="3924300" cy="576263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1</a:t>
            </a:r>
            <a:r>
              <a:rPr lang="nl-NL" sz="2800" baseline="300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  collecte: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652963"/>
            <a:ext cx="3924300" cy="576262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cs typeface="Arial" pitchFamily="34" charset="0"/>
              </a:rPr>
              <a:t>2</a:t>
            </a:r>
            <a:r>
              <a:rPr lang="nl-NL" sz="2800" baseline="300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cs typeface="Arial" pitchFamily="34" charset="0"/>
              </a:rPr>
              <a:t>  collecte:</a:t>
            </a:r>
            <a:endParaRPr lang="en-GB" sz="2800" dirty="0">
              <a:effectLst>
                <a:outerShdw blurRad="63500" dist="38100" algn="tl" rotWithShape="0">
                  <a:schemeClr val="bg1">
                    <a:alpha val="70000"/>
                  </a:schemeClr>
                </a:outerShdw>
              </a:effectLst>
            </a:endParaRPr>
          </a:p>
        </p:txBody>
      </p:sp>
      <p:pic>
        <p:nvPicPr>
          <p:cNvPr id="8" name="Tijdelijke aanduiding voor inhoud 3" descr="Collecte.jpg"/>
          <p:cNvPicPr>
            <a:picLocks noChangeAspect="1"/>
          </p:cNvPicPr>
          <p:nvPr/>
        </p:nvPicPr>
        <p:blipFill>
          <a:blip r:embed="rId2"/>
          <a:srcRect r="74409" b="79784"/>
          <a:stretch>
            <a:fillRect/>
          </a:stretch>
        </p:blipFill>
        <p:spPr bwMode="auto">
          <a:xfrm>
            <a:off x="179388" y="188913"/>
            <a:ext cx="2339975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0" y="37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00500" y="46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orgen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3" descr="Einde.jpg"/>
          <p:cNvPicPr>
            <a:picLocks noChangeAspect="1"/>
          </p:cNvPicPr>
          <p:nvPr/>
        </p:nvPicPr>
        <p:blipFill rotWithShape="1">
          <a:blip r:embed="rId2" cstate="print"/>
          <a:srcRect l="62817"/>
          <a:stretch/>
        </p:blipFill>
        <p:spPr>
          <a:xfrm>
            <a:off x="5753100" y="16032"/>
            <a:ext cx="3405459" cy="6841968"/>
          </a:xfrm>
          <a:prstGeom prst="rect">
            <a:avLst/>
          </a:prstGeom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Ook vanmiddag heten wij 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weer van harte welkom in onze kerk.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aanvang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Voorganger: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Mocht u naar aanleiding van deze dienst vragen hebben dan kunt u terecht bij het welkomstcomité in de 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Wel thuis!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0425" y="4232275"/>
            <a:ext cx="2771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470" y="202694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2570" y="242699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320" y="2823865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iddag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jdelijke aanduiding voor inhoud 3" descr="Einde.jpg"/>
          <p:cNvPicPr>
            <a:picLocks noChangeAspect="1"/>
          </p:cNvPicPr>
          <p:nvPr/>
        </p:nvPicPr>
        <p:blipFill rotWithShape="1">
          <a:blip r:embed="rId2" cstate="print"/>
          <a:srcRect l="62955"/>
          <a:stretch/>
        </p:blipFill>
        <p:spPr>
          <a:xfrm>
            <a:off x="5765800" y="16032"/>
            <a:ext cx="3392759" cy="6841968"/>
          </a:xfrm>
          <a:prstGeom prst="rect">
            <a:avLst/>
          </a:prstGeom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Mocht u naar aanleiding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van deze dienst vragen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hebben dan kunt u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terecht bij het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welkomstcomité in de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Wel </a:t>
            </a:r>
            <a:r>
              <a:rPr lang="nl-NL" sz="2600" smtClean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thuis</a:t>
            </a:r>
            <a:r>
              <a:rPr lang="nl-NL" sz="2600" baseline="0" smtClean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!</a:t>
            </a:r>
            <a:endParaRPr lang="nl-NL" sz="26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0425" y="4232275"/>
            <a:ext cx="2771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zongen 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5963" y="0"/>
            <a:ext cx="3348037" cy="1844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0"/>
            <a:ext cx="64436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GB" sz="3000" dirty="0" err="1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rPr>
              <a:t>Gezongen</a:t>
            </a:r>
            <a:r>
              <a:rPr lang="en-GB" sz="3000" dirty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rPr>
              <a:t> Amen</a:t>
            </a:r>
            <a:endParaRPr lang="en-GB" sz="3000" dirty="0">
              <a:solidFill>
                <a:schemeClr val="bg1"/>
              </a:solidFill>
              <a:effectLst>
                <a:outerShdw blurRad="63500" dist="38100" algn="ctr" rotWithShape="0">
                  <a:schemeClr val="bg1">
                    <a:alpha val="70000"/>
                  </a:scheme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9837" t="15523" b="33356"/>
          <a:stretch>
            <a:fillRect/>
          </a:stretch>
        </p:blipFill>
        <p:spPr bwMode="auto">
          <a:xfrm>
            <a:off x="709613" y="1484313"/>
            <a:ext cx="82423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5"/>
          <p:cNvSpPr txBox="1">
            <a:spLocks noChangeArrowheads="1"/>
          </p:cNvSpPr>
          <p:nvPr/>
        </p:nvSpPr>
        <p:spPr bwMode="auto">
          <a:xfrm>
            <a:off x="1504950" y="6051550"/>
            <a:ext cx="7127875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 -      men,      A -       men,     A        -            -          -          men</a:t>
            </a:r>
          </a:p>
        </p:txBody>
      </p:sp>
      <p:sp>
        <p:nvSpPr>
          <p:cNvPr id="6" name="Tekstvak 6"/>
          <p:cNvSpPr txBox="1">
            <a:spLocks noChangeArrowheads="1"/>
          </p:cNvSpPr>
          <p:nvPr/>
        </p:nvSpPr>
        <p:spPr bwMode="auto">
          <a:xfrm>
            <a:off x="347663" y="1773238"/>
            <a:ext cx="339725" cy="42465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S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T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B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13" Type="http://schemas.openxmlformats.org/officeDocument/2006/relationships/slideLayout" Target="../slideLayouts/slideLayout13.xml"></Relationship><Relationship Id="rId18" Type="http://schemas.openxmlformats.org/officeDocument/2006/relationships/slideLayout" Target="../slideLayouts/slideLayout18.xml"></Relationship><Relationship Id="rId3" Type="http://schemas.openxmlformats.org/officeDocument/2006/relationships/slideLayout" Target="../slideLayouts/slideLayout3.xml"></Relationship><Relationship Id="rId21" Type="http://schemas.openxmlformats.org/officeDocument/2006/relationships/theme" Target="../theme/theme1.xml"></Relationship><Relationship Id="rId7" Type="http://schemas.openxmlformats.org/officeDocument/2006/relationships/slideLayout" Target="../slideLayouts/slideLayout7.xml"></Relationship><Relationship Id="rId12" Type="http://schemas.openxmlformats.org/officeDocument/2006/relationships/slideLayout" Target="../slideLayouts/slideLayout12.xml"></Relationship><Relationship Id="rId17" Type="http://schemas.openxmlformats.org/officeDocument/2006/relationships/slideLayout" Target="../slideLayouts/slideLayout17.xml"></Relationship><Relationship Id="rId2" Type="http://schemas.openxmlformats.org/officeDocument/2006/relationships/slideLayout" Target="../slideLayouts/slideLayout2.xml"></Relationship><Relationship Id="rId16" Type="http://schemas.openxmlformats.org/officeDocument/2006/relationships/slideLayout" Target="../slideLayouts/slideLayout16.xml"></Relationship><Relationship Id="rId20" Type="http://schemas.openxmlformats.org/officeDocument/2006/relationships/slideLayout" Target="../slideLayouts/slideLayout20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slideLayout" Target="../slideLayouts/slideLayout11.xml"></Relationship><Relationship Id="rId5" Type="http://schemas.openxmlformats.org/officeDocument/2006/relationships/slideLayout" Target="../slideLayouts/slideLayout5.xml"></Relationship><Relationship Id="rId15" Type="http://schemas.openxmlformats.org/officeDocument/2006/relationships/slideLayout" Target="../slideLayouts/slideLayout15.xml"></Relationship><Relationship Id="rId10" Type="http://schemas.openxmlformats.org/officeDocument/2006/relationships/slideLayout" Target="../slideLayouts/slideLayout10.xml"></Relationship><Relationship Id="rId19" Type="http://schemas.openxmlformats.org/officeDocument/2006/relationships/slideLayout" Target="../slideLayouts/slideLayout19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Relationship Id="rId14" Type="http://schemas.openxmlformats.org/officeDocument/2006/relationships/slideLayout" Target="../slideLayouts/slideLayout14.xml"></Relationship><Relationship Id="rId22" Type="http://schemas.openxmlformats.org/officeDocument/2006/relationships/image" Target="../media/image1.jpeg"></Relationship></Relationships>
</file>

<file path=ppt/slideMasters/_rels/slideMaster2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28.xml"></Relationship><Relationship Id="rId13" Type="http://schemas.openxmlformats.org/officeDocument/2006/relationships/theme" Target="../theme/theme2.xml"></Relationship><Relationship Id="rId3" Type="http://schemas.openxmlformats.org/officeDocument/2006/relationships/slideLayout" Target="../slideLayouts/slideLayout23.xml"></Relationship><Relationship Id="rId7" Type="http://schemas.openxmlformats.org/officeDocument/2006/relationships/slideLayout" Target="../slideLayouts/slideLayout27.xml"></Relationship><Relationship Id="rId12" Type="http://schemas.openxmlformats.org/officeDocument/2006/relationships/slideLayout" Target="../slideLayouts/slideLayout32.xml"></Relationship><Relationship Id="rId2" Type="http://schemas.openxmlformats.org/officeDocument/2006/relationships/slideLayout" Target="../slideLayouts/slideLayout22.xml"></Relationship><Relationship Id="rId1" Type="http://schemas.openxmlformats.org/officeDocument/2006/relationships/slideLayout" Target="../slideLayouts/slideLayout21.xml"></Relationship><Relationship Id="rId6" Type="http://schemas.openxmlformats.org/officeDocument/2006/relationships/slideLayout" Target="../slideLayouts/slideLayout26.xml"></Relationship><Relationship Id="rId11" Type="http://schemas.openxmlformats.org/officeDocument/2006/relationships/slideLayout" Target="../slideLayouts/slideLayout31.xml"></Relationship><Relationship Id="rId5" Type="http://schemas.openxmlformats.org/officeDocument/2006/relationships/slideLayout" Target="../slideLayouts/slideLayout25.xml"></Relationship><Relationship Id="rId10" Type="http://schemas.openxmlformats.org/officeDocument/2006/relationships/slideLayout" Target="../slideLayouts/slideLayout30.xml"></Relationship><Relationship Id="rId4" Type="http://schemas.openxmlformats.org/officeDocument/2006/relationships/slideLayout" Target="../slideLayouts/slideLayout24.xml"></Relationship><Relationship Id="rId9" Type="http://schemas.openxmlformats.org/officeDocument/2006/relationships/slideLayout" Target="../slideLayouts/slideLayout29.xml"></Relationship></Relationships>
</file>

<file path=ppt/slideMasters/_rels/slideMaster3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40.xml"></Relationship><Relationship Id="rId13" Type="http://schemas.openxmlformats.org/officeDocument/2006/relationships/theme" Target="../theme/theme3.xml"></Relationship><Relationship Id="rId3" Type="http://schemas.openxmlformats.org/officeDocument/2006/relationships/slideLayout" Target="../slideLayouts/slideLayout35.xml"></Relationship><Relationship Id="rId7" Type="http://schemas.openxmlformats.org/officeDocument/2006/relationships/slideLayout" Target="../slideLayouts/slideLayout39.xml"></Relationship><Relationship Id="rId12" Type="http://schemas.openxmlformats.org/officeDocument/2006/relationships/slideLayout" Target="../slideLayouts/slideLayout44.xml"></Relationship><Relationship Id="rId2" Type="http://schemas.openxmlformats.org/officeDocument/2006/relationships/slideLayout" Target="../slideLayouts/slideLayout34.xml"></Relationship><Relationship Id="rId1" Type="http://schemas.openxmlformats.org/officeDocument/2006/relationships/slideLayout" Target="../slideLayouts/slideLayout33.xml"></Relationship><Relationship Id="rId6" Type="http://schemas.openxmlformats.org/officeDocument/2006/relationships/slideLayout" Target="../slideLayouts/slideLayout38.xml"></Relationship><Relationship Id="rId11" Type="http://schemas.openxmlformats.org/officeDocument/2006/relationships/slideLayout" Target="../slideLayouts/slideLayout43.xml"></Relationship><Relationship Id="rId5" Type="http://schemas.openxmlformats.org/officeDocument/2006/relationships/slideLayout" Target="../slideLayouts/slideLayout37.xml"></Relationship><Relationship Id="rId10" Type="http://schemas.openxmlformats.org/officeDocument/2006/relationships/slideLayout" Target="../slideLayouts/slideLayout42.xml"></Relationship><Relationship Id="rId4" Type="http://schemas.openxmlformats.org/officeDocument/2006/relationships/slideLayout" Target="../slideLayouts/slideLayout36.xml"></Relationship><Relationship Id="rId9" Type="http://schemas.openxmlformats.org/officeDocument/2006/relationships/slideLayout" Target="../slideLayouts/slideLayout4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Tijdelijke aanduiding voor inhoud 3" descr="1e pagina.jpg"/>
          <p:cNvPicPr>
            <a:picLocks noGrp="1" noChangeAspect="1"/>
          </p:cNvPicPr>
          <p:nvPr/>
        </p:nvPicPr>
        <p:blipFill>
          <a:blip r:embed="rId22" cstate="print">
            <a:extLst/>
          </a:blip>
          <a:srcRect l="50000" b="58519"/>
          <a:stretch>
            <a:fillRect/>
          </a:stretch>
        </p:blipFill>
        <p:spPr bwMode="auto">
          <a:xfrm>
            <a:off x="6372225" y="79375"/>
            <a:ext cx="2700338" cy="1681163"/>
          </a:xfrm>
          <a:prstGeom prst="rect">
            <a:avLst/>
          </a:prstGeom>
          <a:noFill/>
          <a:ln>
            <a:noFill/>
          </a:ln>
          <a:effectLst>
            <a:softEdge rad="7620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4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  <p:sldLayoutId id="2147484230" r:id="rId17"/>
    <p:sldLayoutId id="2147484231" r:id="rId18"/>
    <p:sldLayoutId id="2147484232" r:id="rId19"/>
    <p:sldLayoutId id="2147484295" r:id="rId2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5888"/>
            <a:ext cx="82296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Typ hier eventuele kopjes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686C564-1F5C-403E-90E4-20AB6970AE8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  <p:sldLayoutId id="2147484245" r:id="rId12"/>
  </p:sldLayoutIdLst>
  <p:transition>
    <p:fade/>
  </p:transition>
  <p:txStyles>
    <p:title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+mj-lt"/>
          <a:ea typeface="+mj-ea"/>
          <a:cs typeface="+mj-cs"/>
        </a:defRPr>
      </a:lvl1pPr>
      <a:lvl2pPr marL="342900" indent="-342900" algn="l" rtl="0" eaLnBrk="0" fontAlgn="base" hangingPunct="0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Tahoma" pitchFamily="34" charset="0"/>
        </a:defRPr>
      </a:lvl2pPr>
      <a:lvl3pPr marL="342900" indent="-342900" algn="l" rtl="0" eaLnBrk="0" fontAlgn="base" hangingPunct="0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Tahoma" pitchFamily="34" charset="0"/>
        </a:defRPr>
      </a:lvl3pPr>
      <a:lvl4pPr marL="342900" indent="-342900" algn="l" rtl="0" eaLnBrk="0" fontAlgn="base" hangingPunct="0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Tahoma" pitchFamily="34" charset="0"/>
        </a:defRPr>
      </a:lvl4pPr>
      <a:lvl5pPr marL="342900" indent="-342900" algn="l" rtl="0" eaLnBrk="0" fontAlgn="base" hangingPunct="0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Tahoma" pitchFamily="34" charset="0"/>
        </a:defRPr>
      </a:lvl5pPr>
      <a:lvl6pPr marL="800100" indent="-342900" algn="l" rtl="0" eaLnBrk="1" fontAlgn="base" hangingPunct="1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Tahoma" pitchFamily="34" charset="0"/>
        </a:defRPr>
      </a:lvl6pPr>
      <a:lvl7pPr marL="1257300" indent="-342900" algn="l" rtl="0" eaLnBrk="1" fontAlgn="base" hangingPunct="1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Tahoma" pitchFamily="34" charset="0"/>
        </a:defRPr>
      </a:lvl7pPr>
      <a:lvl8pPr marL="1714500" indent="-342900" algn="l" rtl="0" eaLnBrk="1" fontAlgn="base" hangingPunct="1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Tahoma" pitchFamily="34" charset="0"/>
        </a:defRPr>
      </a:lvl8pPr>
      <a:lvl9pPr marL="2171700" indent="-342900" algn="l" rtl="0" eaLnBrk="1" fontAlgn="base" hangingPunct="1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Tahoma" pitchFamily="34" charset="0"/>
        </a:defRPr>
      </a:lvl9pPr>
    </p:titleStyle>
    <p:bodyStyle>
      <a:lvl1pPr marL="361950" indent="-3619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Berlin Sans FB" pitchFamily="34" charset="0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Berlin Sans FB" pitchFamily="34" charset="0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Berlin Sans FB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Berlin Sans FB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Berlin Sans FB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Berlin Sans FB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Berlin Sans FB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Berlin Sans FB" pitchFamily="34" charset="0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5888"/>
            <a:ext cx="82296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Typ hier eventuele kopjes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686C564-1F5C-403E-90E4-20AB6970AE8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  <p:sldLayoutId id="2147484258" r:id="rId12"/>
  </p:sldLayoutIdLst>
  <p:transition>
    <p:fade/>
  </p:transition>
  <p:txStyles>
    <p:title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+mj-lt"/>
          <a:ea typeface="+mj-ea"/>
          <a:cs typeface="+mj-cs"/>
        </a:defRPr>
      </a:lvl1pPr>
      <a:lvl2pPr marL="342900" indent="-342900" algn="l" rtl="0" eaLnBrk="0" fontAlgn="base" hangingPunct="0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Tahoma" pitchFamily="34" charset="0"/>
        </a:defRPr>
      </a:lvl2pPr>
      <a:lvl3pPr marL="342900" indent="-342900" algn="l" rtl="0" eaLnBrk="0" fontAlgn="base" hangingPunct="0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Tahoma" pitchFamily="34" charset="0"/>
        </a:defRPr>
      </a:lvl3pPr>
      <a:lvl4pPr marL="342900" indent="-342900" algn="l" rtl="0" eaLnBrk="0" fontAlgn="base" hangingPunct="0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Tahoma" pitchFamily="34" charset="0"/>
        </a:defRPr>
      </a:lvl4pPr>
      <a:lvl5pPr marL="342900" indent="-342900" algn="l" rtl="0" eaLnBrk="0" fontAlgn="base" hangingPunct="0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Tahoma" pitchFamily="34" charset="0"/>
        </a:defRPr>
      </a:lvl5pPr>
      <a:lvl6pPr marL="800100" indent="-342900" algn="l" rtl="0" eaLnBrk="1" fontAlgn="base" hangingPunct="1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Tahoma" pitchFamily="34" charset="0"/>
        </a:defRPr>
      </a:lvl6pPr>
      <a:lvl7pPr marL="1257300" indent="-342900" algn="l" rtl="0" eaLnBrk="1" fontAlgn="base" hangingPunct="1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Tahoma" pitchFamily="34" charset="0"/>
        </a:defRPr>
      </a:lvl7pPr>
      <a:lvl8pPr marL="1714500" indent="-342900" algn="l" rtl="0" eaLnBrk="1" fontAlgn="base" hangingPunct="1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Tahoma" pitchFamily="34" charset="0"/>
        </a:defRPr>
      </a:lvl8pPr>
      <a:lvl9pPr marL="2171700" indent="-342900" algn="l" rtl="0" eaLnBrk="1" fontAlgn="base" hangingPunct="1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Tahoma" pitchFamily="34" charset="0"/>
        </a:defRPr>
      </a:lvl9pPr>
    </p:titleStyle>
    <p:bodyStyle>
      <a:lvl1pPr marL="361950" indent="-3619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Berlin Sans FB" pitchFamily="34" charset="0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Berlin Sans FB" pitchFamily="34" charset="0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Berlin Sans FB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Berlin Sans FB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Berlin Sans FB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Berlin Sans FB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Berlin Sans FB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Berlin Sans FB" pitchFamily="34" charset="0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5715938"/>
      </p:ext>
    </p:extLst>
  </p:cSld>
  <p:clrMapOvr>
    <a:masterClrMapping/>
  </p:clrMapOvr>
  <p:transition>
    <p:fade/>
  </p:transition>
</p:sld>
</file>

<file path=ppt/slides/slide12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ext Placeholder 2" id="3"/>
          <p:cNvSpPr>
            <a:spLocks noGrp="true"/>
          </p:cNvSpPr>
          <p:nvPr>
            <p:ph idx="11" sz="quarter" type="body"/>
          </p:nvPr>
        </p:nvSpPr>
        <p:spPr/>
        <p:txBody>
          <a:bodyPr/>
          <a:lstStyle/>
          <a:p>
            <a:r>
              <a:rPr smtClean="false" dirty="false" lang="nl-NL"/>
              <a:t>psalm 1:1</a:t>
            </a:r>
            <a:endParaRPr lang="nl-NL"/>
          </a:p>
        </p:txBody>
      </p:sp>
      <p:sp>
        <p:nvSpPr>
          <p:cNvPr name="Tijdelijke aanduiding voor tekst 1" id="2"/>
          <p:cNvSpPr>
            <a:spLocks noGrp="true"/>
          </p:cNvSpPr>
          <p:nvPr>
            <p:ph idx="10" sz="quarter" type="body"/>
          </p:nvPr>
        </p:nvSpPr>
        <p:spPr/>
        <p:txBody>
          <a:bodyPr/>
          <a:lstStyle/>
          <a:p>
            <a:r>
              <a:rPr dirty="false" lang="nl-NL"/>
              <a:t>Dit zou de liedtekst</a:t>
            </a:r>
          </a:p>
          <a:p>
            <a:r>
              <a:rPr dirty="false" lang="nl-NL"/>
              <a:t>kunnen zijn</a:t>
            </a:r>
          </a:p>
        </p:txBody>
      </p:sp>
    </p:spTree>
  </p:cSld>
</p:sld>
</file>

<file path=ppt/slides/slide2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</p:sld>
</file>

<file path=ppt/slides/slide3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ext Placeholder 2" id="3"/>
          <p:cNvSpPr>
            <a:spLocks noGrp="true"/>
          </p:cNvSpPr>
          <p:nvPr>
            <p:ph idx="11" sz="quarter" type="body"/>
          </p:nvPr>
        </p:nvSpPr>
        <p:spPr/>
        <p:txBody>
          <a:bodyPr/>
          <a:lstStyle/>
          <a:p>
            <a:r>
              <a:rPr smtClean="false" dirty="false" lang="nl-NL"/>
              <a:t>Gezang 1:2, 4</a:t>
            </a:r>
            <a:endParaRPr lang="nl-NL"/>
          </a:p>
        </p:txBody>
      </p:sp>
      <p:sp>
        <p:nvSpPr>
          <p:cNvPr name="Tijdelijke aanduiding voor tekst 1" id="2"/>
          <p:cNvSpPr>
            <a:spLocks noGrp="true"/>
          </p:cNvSpPr>
          <p:nvPr>
            <p:ph idx="10" sz="quarter" type="body"/>
          </p:nvPr>
        </p:nvSpPr>
        <p:spPr/>
        <p:txBody>
          <a:bodyPr/>
          <a:lstStyle/>
          <a:p>
            <a:r>
              <a:rPr dirty="false" lang="nl-NL"/>
              <a:t>Dit zou de liedtekst</a:t>
            </a:r>
          </a:p>
          <a:p>
            <a:r>
              <a:rPr dirty="false" lang="nl-NL"/>
              <a:t>kunnen zijn</a:t>
            </a:r>
          </a:p>
        </p:txBody>
      </p:sp>
    </p:spTree>
  </p:cSld>
</p:sld>
</file>

<file path=ppt/slides/slide4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ext Placeholder 2" id="3"/>
          <p:cNvSpPr>
            <a:spLocks noGrp="true"/>
          </p:cNvSpPr>
          <p:nvPr>
            <p:ph idx="11" sz="quarter" type="body"/>
          </p:nvPr>
        </p:nvSpPr>
        <p:spPr/>
        <p:txBody>
          <a:bodyPr/>
          <a:lstStyle/>
          <a:p>
            <a:r>
              <a:rPr smtClean="false" dirty="false" lang="nl-NL"/>
              <a:t>Gezang 1:2, 4</a:t>
            </a:r>
            <a:endParaRPr lang="nl-NL"/>
          </a:p>
        </p:txBody>
      </p:sp>
      <p:sp>
        <p:nvSpPr>
          <p:cNvPr name="Tijdelijke aanduiding voor tekst 1" id="2"/>
          <p:cNvSpPr>
            <a:spLocks noGrp="true"/>
          </p:cNvSpPr>
          <p:nvPr>
            <p:ph idx="10" sz="quarter" type="body"/>
          </p:nvPr>
        </p:nvSpPr>
        <p:spPr/>
        <p:txBody>
          <a:bodyPr/>
          <a:lstStyle/>
          <a:p>
            <a:r>
              <a:rPr dirty="false" lang="nl-NL"/>
              <a:t>Dit zou de liedtekst</a:t>
            </a:r>
          </a:p>
          <a:p>
            <a:r>
              <a:rPr dirty="false" lang="nl-NL"/>
              <a:t>kunnen zijn</a:t>
            </a:r>
          </a:p>
        </p:txBody>
      </p:sp>
    </p:spTree>
  </p:cSld>
</p:sld>
</file>

<file path=ppt/slides/slide5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</p:sld>
</file>

<file path=ppt/theme/theme1.xml><?xml version="1.0" encoding="utf-8"?>
<a:theme xmlns:a="http://schemas.openxmlformats.org/drawingml/2006/main" name="Peelo_97_2003 template_v1.5">
  <a:themeElements>
    <a:clrScheme name="Peelo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el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720000" rIns="180000" anchor="t" anchorCtr="0"/>
      <a:lstStyle>
        <a:defPPr fontAlgn="auto">
          <a:spcAft>
            <a:spcPts val="0"/>
          </a:spcAft>
          <a:defRPr sz="28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jabloonPresentatie_v3 0">
  <a:themeElements>
    <a:clrScheme name="SjabloonPresentatie_v2.8.4 13">
      <a:dk1>
        <a:srgbClr val="F8F8F8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4D4D4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jabloonPresentatie_v2.8.4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jabloonPresentatie_v2.8.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abloonPresentatie_v2.8.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abloonPresentatie_v2.8.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abloonPresentatie_v2.8.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abloonPresentatie_v2.8.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abloonPresentatie_v2.8.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abloonPresentatie_v2.8.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abloonPresentatie_v2.8.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abloonPresentatie_v2.8.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abloonPresentatie_v2.8.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abloonPresentatie_v2.8.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abloonPresentatie_v2.8.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abloonPresentatie_v2.8.4 13">
        <a:dk1>
          <a:srgbClr val="F8F8F8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4D4D4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jabloonPresentatie_v3 0">
  <a:themeElements>
    <a:clrScheme name="SjabloonPresentatie_v2.8.4 13">
      <a:dk1>
        <a:srgbClr val="F8F8F8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4D4D4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jabloonPresentatie_v2.8.4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jabloonPresentatie_v2.8.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abloonPresentatie_v2.8.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abloonPresentatie_v2.8.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abloonPresentatie_v2.8.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abloonPresentatie_v2.8.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abloonPresentatie_v2.8.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abloonPresentatie_v2.8.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abloonPresentatie_v2.8.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abloonPresentatie_v2.8.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abloonPresentatie_v2.8.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abloonPresentatie_v2.8.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abloonPresentatie_v2.8.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abloonPresentatie_v2.8.4 13">
        <a:dk1>
          <a:srgbClr val="F8F8F8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4D4D4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Peelo_97_2003 template_v1.5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Peelo_97_2003 template_v1.5</vt:lpstr>
      <vt:lpstr>SjabloonPresentatie_v3 0</vt:lpstr>
      <vt:lpstr>1_SjabloonPresentatie_v3 0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Harm</dc:creator>
  <cp:lastModifiedBy>Doedens, H. (Harm)</cp:lastModifiedBy>
  <cp:revision>224</cp:revision>
  <dcterms:created xsi:type="dcterms:W3CDTF">2013-12-14T19:41:09Z</dcterms:created>
  <dcterms:modified xsi:type="dcterms:W3CDTF">2014-10-26T13:23:05Z</dcterms:modified>
</cp:coreProperties>
</file>