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629" autoAdjust="0"/>
  </p:normalViewPr>
  <p:slideViewPr>
    <p:cSldViewPr snapToGrid="0">
      <p:cViewPr varScale="1">
        <p:scale>
          <a:sx n="103" d="100"/>
          <a:sy n="103" d="100"/>
        </p:scale>
        <p:origin x="-11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01/01/2016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1-1-2016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01/01/2016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649634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960295" y="6067579"/>
            <a:ext cx="7847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 opname kunt u terugkijken op www.mijnkerk.tv</a:t>
            </a:r>
            <a:endParaRPr lang="nl-NL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904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Nabestelling opname DVD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j.s.smith@home.nl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Nabestelling opname DVD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j.s.smith@home.nl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167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Harm</cp:lastModifiedBy>
  <cp:revision>262</cp:revision>
  <dcterms:created xsi:type="dcterms:W3CDTF">2013-12-14T19:41:09Z</dcterms:created>
  <dcterms:modified xsi:type="dcterms:W3CDTF">2016-01-01T19:18:39Z</dcterms:modified>
</cp:coreProperties>
</file>