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5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25-12-2014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239715"/>
            <a:ext cx="9144000" cy="5365271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444208" cy="1186962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="0" baseline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err="1" smtClean="0"/>
              <a:t>Liturgie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3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231</cp:revision>
  <dcterms:created xsi:type="dcterms:W3CDTF">2013-12-14T19:41:09Z</dcterms:created>
  <dcterms:modified xsi:type="dcterms:W3CDTF">2014-12-25T19:28:08Z</dcterms:modified>
</cp:coreProperties>
</file>