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6" autoAdjust="0"/>
  </p:normalViewPr>
  <p:slideViewPr>
    <p:cSldViewPr snapToGrid="0"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21-10-2016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330448"/>
            <a:ext cx="2738966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3230561"/>
            <a:ext cx="2738965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15164" y="23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5164" y="32307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/>
          <p:nvPr userDrawn="1"/>
        </p:nvSpPr>
        <p:spPr>
          <a:xfrm>
            <a:off x="0" y="4382026"/>
            <a:ext cx="4555067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 smtClean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Doelen volgende week: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15165" y="505953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1 </a:t>
            </a:r>
            <a:endParaRPr lang="en-US" dirty="0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815162" y="5857454"/>
            <a:ext cx="6328835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2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Afgeronde rechthoek 10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 userDrawn="1"/>
        </p:nvSpPr>
        <p:spPr bwMode="auto">
          <a:xfrm>
            <a:off x="5249007" y="6207368"/>
            <a:ext cx="4317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  <p:sp>
        <p:nvSpPr>
          <p:cNvPr id="6" name="Afgeronde rechthoek 5"/>
          <p:cNvSpPr/>
          <p:nvPr userDrawn="1"/>
        </p:nvSpPr>
        <p:spPr>
          <a:xfrm>
            <a:off x="5917224" y="4659923"/>
            <a:ext cx="2620107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134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Peelo_97_2003 template_v1.5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251</cp:revision>
  <dcterms:created xsi:type="dcterms:W3CDTF">2013-12-14T19:41:09Z</dcterms:created>
  <dcterms:modified xsi:type="dcterms:W3CDTF">2016-10-21T19:03:22Z</dcterms:modified>
</cp:coreProperties>
</file>