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103" d="100"/>
          <a:sy n="103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21-1-2016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3.3.2</a:t>
            </a:r>
            <a:endParaRPr lang="nl-NL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649634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960295" y="6067579"/>
            <a:ext cx="7847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 opname kunt u terugkijken op www.mijnkerk.tv</a:t>
            </a:r>
          </a:p>
        </p:txBody>
      </p:sp>
    </p:spTree>
    <p:extLst>
      <p:ext uri="{BB962C8B-B14F-4D97-AF65-F5344CB8AC3E}">
        <p14:creationId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169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269</cp:revision>
  <dcterms:created xsi:type="dcterms:W3CDTF">2013-12-14T19:41:09Z</dcterms:created>
  <dcterms:modified xsi:type="dcterms:W3CDTF">2016-01-21T20:35:28Z</dcterms:modified>
</cp:coreProperties>
</file>