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94629" autoAdjust="0"/>
  </p:normalViewPr>
  <p:slideViewPr>
    <p:cSldViewPr snapToGrid="0">
      <p:cViewPr varScale="1">
        <p:scale>
          <a:sx n="101" d="100"/>
          <a:sy n="101" d="100"/>
        </p:scale>
        <p:origin x="-16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12/12/2014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12-12-2014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bg1"/>
              </a:solidFill>
              <a:effectLst>
                <a:outerShdw blurRad="63500" dist="38100" algn="tl" rotWithShape="0">
                  <a:schemeClr val="bg1">
                    <a:alpha val="70000"/>
                  </a:scheme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1.4</a:t>
            </a:r>
            <a:endParaRPr lang="nl-NL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  collecte:</a:t>
            </a:r>
            <a:endParaRPr lang="en-GB" sz="2800" dirty="0">
              <a:effectLst>
                <a:outerShdw blurRad="63500" dist="38100" algn="tl" rotWithShape="0">
                  <a:schemeClr val="bg1">
                    <a:alpha val="70000"/>
                  </a:schemeClr>
                </a:outerShdw>
              </a:effectLst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817"/>
          <a:stretch/>
        </p:blipFill>
        <p:spPr>
          <a:xfrm>
            <a:off x="5753100" y="16032"/>
            <a:ext cx="34054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Wel thuis!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955"/>
          <a:stretch/>
        </p:blipFill>
        <p:spPr>
          <a:xfrm>
            <a:off x="5765800" y="16032"/>
            <a:ext cx="33927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Wel </a:t>
            </a:r>
            <a:r>
              <a:rPr lang="nl-NL" sz="2600" smtClean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smtClean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rPr>
              <a:t>Gezongen</a:t>
            </a:r>
            <a:r>
              <a:rPr lang="en-GB" sz="3000" dirty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rPr>
              <a:t> Amen</a:t>
            </a:r>
            <a:endParaRPr lang="en-GB" sz="3000" dirty="0">
              <a:solidFill>
                <a:schemeClr val="bg1"/>
              </a:solidFill>
              <a:effectLst>
                <a:outerShdw blurRad="63500" dist="38100" algn="ctr" rotWithShape="0">
                  <a:schemeClr val="bg1">
                    <a:alpha val="70000"/>
                  </a:scheme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Tijdelijke aanduiding voor inhoud 3" descr="1e pagina.jpg"/>
          <p:cNvPicPr>
            <a:picLocks noGrp="1" noChangeAspect="1"/>
          </p:cNvPicPr>
          <p:nvPr/>
        </p:nvPicPr>
        <p:blipFill>
          <a:blip r:embed="rId20" cstate="print">
            <a:extLst/>
          </a:blip>
          <a:srcRect l="50000" b="58519"/>
          <a:stretch>
            <a:fillRect/>
          </a:stretch>
        </p:blipFill>
        <p:spPr bwMode="auto">
          <a:xfrm>
            <a:off x="6372225" y="79375"/>
            <a:ext cx="2700338" cy="1681163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5715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21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Harm</cp:lastModifiedBy>
  <cp:revision>227</cp:revision>
  <dcterms:created xsi:type="dcterms:W3CDTF">2013-12-14T19:41:09Z</dcterms:created>
  <dcterms:modified xsi:type="dcterms:W3CDTF">2014-12-11T23:31:33Z</dcterms:modified>
</cp:coreProperties>
</file>